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36"/>
  </p:notesMasterIdLst>
  <p:sldIdLst>
    <p:sldId id="256" r:id="rId2"/>
    <p:sldId id="264" r:id="rId3"/>
    <p:sldId id="257" r:id="rId4"/>
    <p:sldId id="260" r:id="rId5"/>
    <p:sldId id="273" r:id="rId6"/>
    <p:sldId id="281" r:id="rId7"/>
    <p:sldId id="262" r:id="rId8"/>
    <p:sldId id="289" r:id="rId9"/>
    <p:sldId id="267" r:id="rId10"/>
    <p:sldId id="269" r:id="rId11"/>
    <p:sldId id="285" r:id="rId12"/>
    <p:sldId id="271" r:id="rId13"/>
    <p:sldId id="275" r:id="rId14"/>
    <p:sldId id="279" r:id="rId15"/>
    <p:sldId id="287" r:id="rId16"/>
    <p:sldId id="277" r:id="rId17"/>
    <p:sldId id="283" r:id="rId18"/>
    <p:sldId id="259" r:id="rId19"/>
    <p:sldId id="265" r:id="rId20"/>
    <p:sldId id="266" r:id="rId21"/>
    <p:sldId id="261" r:id="rId22"/>
    <p:sldId id="274" r:id="rId23"/>
    <p:sldId id="282" r:id="rId24"/>
    <p:sldId id="263" r:id="rId25"/>
    <p:sldId id="290" r:id="rId26"/>
    <p:sldId id="268" r:id="rId27"/>
    <p:sldId id="270" r:id="rId28"/>
    <p:sldId id="286" r:id="rId29"/>
    <p:sldId id="272" r:id="rId30"/>
    <p:sldId id="276" r:id="rId31"/>
    <p:sldId id="280" r:id="rId32"/>
    <p:sldId id="288" r:id="rId33"/>
    <p:sldId id="278" r:id="rId34"/>
    <p:sldId id="284" r:id="rId3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3FDE3F-A1B0-49F7-AD44-758770E62ECD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95DCD6-486B-47AF-A3C6-E33EDAC0D8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6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128AF1-612C-4605-827F-C09709516A7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9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73FE-B3FD-4CB8-8734-54D881E98AD6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5D45-54DD-4063-9944-34A5515745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D8A6-C789-413B-9A20-7229C193F352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FF33-2C3F-46AF-89EB-3903B421FC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2D8A-975D-478F-8316-857CEF08A77C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AD5E-6B74-4CD3-AE39-0A62FF2119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6931-E7C7-43B2-ACEC-FF96D30E152F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7AE8-7747-4F17-AA65-154966B69A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A1AD-D932-492B-B1A9-5C4BA55FF32E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65FB-094A-43D4-B4E5-3842F0AF70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AE4F-6BF5-4568-B1DF-17B3ED51DBF1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2186-0374-4862-A0C3-942CC4AFE7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1519-7BD0-4153-84C8-11DD481C20CF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8D70-5FB2-4AC2-B8AC-01A9345EFD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9B27-CA2D-4E78-A24C-D527F1D3AE65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49CA-A269-4117-AB7F-F9DFFD4219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F7CF-CAE0-4855-8549-EA346167ABA1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F8FB-A218-4AB7-9D8A-C0DA2F801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E0AF-CF80-4E68-8A3D-DAEA825F90EC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8722-0479-4A28-87CE-697084326B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A37F-FCBE-49D0-91F4-29B80AC19CDD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F32E-0750-47E7-B56F-18D67D2981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3EAF-766A-4909-8C87-1CA8AF860A87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DFC1-1D01-4001-8DAA-29A9DD0053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D827-8857-4F89-BD96-9D7534340CA8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86DE-4882-4DE7-8FDB-4786F07AF2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A2A6-ACF6-451E-A848-FF225D5B695F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4793-A230-4D71-9DB7-AA684129CF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5B10-D6ED-4FB2-86DB-30F5ADBEE5AF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A5F2-3B89-423B-967A-EF604CEE4C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84D1-1E1A-4B89-B18B-F42BBA873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6E99-230E-4835-9990-A7EAA065FC01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CDA17-8943-42AF-ACD3-F22CD5BE806D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E2C5FD-2440-46D7-A04A-92D8D68DBA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9" r:id="rId9"/>
    <p:sldLayoutId id="2147484000" r:id="rId10"/>
    <p:sldLayoutId id="2147484010" r:id="rId11"/>
    <p:sldLayoutId id="2147483999" r:id="rId12"/>
    <p:sldLayoutId id="2147484011" r:id="rId13"/>
    <p:sldLayoutId id="2147483998" r:id="rId14"/>
    <p:sldLayoutId id="2147483997" r:id="rId15"/>
    <p:sldLayoutId id="214748399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ctrTitle"/>
          </p:nvPr>
        </p:nvSpPr>
        <p:spPr>
          <a:xfrm>
            <a:off x="1162050" y="2619375"/>
            <a:ext cx="8259763" cy="1646238"/>
          </a:xfrm>
        </p:spPr>
        <p:txBody>
          <a:bodyPr/>
          <a:lstStyle/>
          <a:p>
            <a:r>
              <a:rPr lang="fr-FR" sz="9600" smtClean="0"/>
              <a:t>la France</a:t>
            </a:r>
          </a:p>
        </p:txBody>
      </p:sp>
      <p:sp>
        <p:nvSpPr>
          <p:cNvPr id="3" name="Sous-titr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1"/>
          </p:nvPr>
        </p:nvSpPr>
        <p:spPr>
          <a:xfrm>
            <a:off x="1013254" y="1447675"/>
            <a:ext cx="7766936" cy="1096899"/>
          </a:xfrm>
          <a:blipFill rotWithShape="0">
            <a:blip r:embed="rId3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r-FR">
                <a:noFill/>
              </a:rPr>
              <a:t> </a:t>
            </a:r>
          </a:p>
        </p:txBody>
      </p:sp>
      <p:pic>
        <p:nvPicPr>
          <p:cNvPr id="19459" name="Picture 2" descr="http://clg-anatole-france-tours.tice.ac-orleans-tours.fr/eva/sites/clg-anatole-france-tours/IMG/gif/carte-france-re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79763"/>
            <a:ext cx="34893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bdzoom.com/wp-content/uploads/2012/10/Asteri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938" y="188913"/>
            <a:ext cx="1744662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innbrooklyn.files.wordpress.com/2010/01/croissant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877538">
            <a:off x="1268413" y="317500"/>
            <a:ext cx="1352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ttp://www.maximumwallhd.com/fonds-ecran/construction/france-tour-eiffel/fond-ecran-construction-france-tour-eiffel-019.jpg"/>
          <p:cNvPicPr>
            <a:picLocks noChangeAspect="1" noChangeArrowheads="1"/>
          </p:cNvPicPr>
          <p:nvPr/>
        </p:nvPicPr>
        <p:blipFill>
          <a:blip r:embed="rId7"/>
          <a:srcRect l="20435" r="20792"/>
          <a:stretch>
            <a:fillRect/>
          </a:stretch>
        </p:blipFill>
        <p:spPr bwMode="auto">
          <a:xfrm>
            <a:off x="9128125" y="4338638"/>
            <a:ext cx="207168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http://3.bp.blogspot.com/-fLOeyfHuEzo/TZ-g-fpFNxI/AAAAAAAAAro/pe7VIVoIPsI/s1600/coq-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13425" y="4624388"/>
            <a:ext cx="151923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000" dirty="0" smtClean="0"/>
              <a:t>9) </a:t>
            </a:r>
            <a:r>
              <a:rPr lang="fr-FR" sz="4000" dirty="0" err="1" smtClean="0"/>
              <a:t>Hvilken</a:t>
            </a:r>
            <a:r>
              <a:rPr lang="fr-FR" sz="4000" dirty="0" smtClean="0"/>
              <a:t> </a:t>
            </a:r>
            <a:r>
              <a:rPr lang="fr-FR" sz="4000" dirty="0" err="1" smtClean="0"/>
              <a:t>tegneserie</a:t>
            </a:r>
            <a:r>
              <a:rPr lang="fr-FR" sz="4000" dirty="0" smtClean="0"/>
              <a:t> </a:t>
            </a:r>
            <a:r>
              <a:rPr lang="fr-FR" sz="4000" dirty="0" err="1" smtClean="0"/>
              <a:t>foregår</a:t>
            </a:r>
            <a:r>
              <a:rPr lang="fr-FR" sz="4000" dirty="0" smtClean="0"/>
              <a:t> i </a:t>
            </a:r>
            <a:r>
              <a:rPr lang="fr-FR" sz="4000" dirty="0" smtClean="0"/>
              <a:t>Paris?</a:t>
            </a:r>
            <a:endParaRPr lang="fr-FR" sz="4000" dirty="0" smtClean="0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677863" y="2160588"/>
            <a:ext cx="10464800" cy="3881437"/>
          </a:xfrm>
        </p:spPr>
        <p:txBody>
          <a:bodyPr/>
          <a:lstStyle/>
          <a:p>
            <a:r>
              <a:rPr lang="fr-FR" sz="4000" smtClean="0"/>
              <a:t>A) Askepot</a:t>
            </a:r>
          </a:p>
          <a:p>
            <a:endParaRPr lang="fr-FR" sz="4000" smtClean="0"/>
          </a:p>
        </p:txBody>
      </p:sp>
      <p:pic>
        <p:nvPicPr>
          <p:cNvPr id="29699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29701" name="Picture 6" descr="http://t1.gstatic.com/images?q=tbn:ANd9GcT3mONTTAw4CY6ZmQlrDDH6ROOZXQxfzPESgBEwTQN9gMdskB-K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2924175"/>
            <a:ext cx="15494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Espace réservé du contenu 2"/>
          <p:cNvSpPr txBox="1">
            <a:spLocks/>
          </p:cNvSpPr>
          <p:nvPr/>
        </p:nvSpPr>
        <p:spPr bwMode="auto">
          <a:xfrm>
            <a:off x="3838575" y="3302000"/>
            <a:ext cx="1046638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fr-FR" sz="4000">
                <a:solidFill>
                  <a:srgbClr val="404040"/>
                </a:solidFill>
                <a:latin typeface="Trebuchet MS" pitchFamily="34" charset="0"/>
              </a:rPr>
              <a:t>B) Ratatouille</a:t>
            </a:r>
          </a:p>
        </p:txBody>
      </p:sp>
      <p:sp>
        <p:nvSpPr>
          <p:cNvPr id="29703" name="Espace réservé du contenu 2"/>
          <p:cNvSpPr txBox="1">
            <a:spLocks/>
          </p:cNvSpPr>
          <p:nvPr/>
        </p:nvSpPr>
        <p:spPr bwMode="auto">
          <a:xfrm>
            <a:off x="6296025" y="4675188"/>
            <a:ext cx="62452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fr-FR" sz="4000">
                <a:solidFill>
                  <a:srgbClr val="404040"/>
                </a:solidFill>
                <a:latin typeface="Trebuchet MS" pitchFamily="34" charset="0"/>
              </a:rPr>
              <a:t>C) Den lille havfrue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fr-FR" sz="400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29704" name="Picture 8" descr="http://t3.gstatic.com/images?q=tbn:ANd9GcSYOdP1T7tXBJVmmWNLEdxfMBbGi1rWkAHZskgN0jJxUm5EBN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3513" y="2597150"/>
            <a:ext cx="16383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 descr="http://t0.gstatic.com/images?q=tbn:ANd9GcQvP3Kz1_WLJdHfEyVzE73gwKeehVHls9mqAie6DY1fE4SM7MyF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9025" y="2147888"/>
            <a:ext cx="144621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10</a:t>
            </a:r>
            <a:r>
              <a:rPr lang="da-DK" sz="4400" dirty="0" smtClean="0"/>
              <a:t>) Hvem har instrueret « Arthur og Minimoyserne »? </a:t>
            </a:r>
            <a:endParaRPr lang="da-DK" sz="4400" dirty="0" smtClean="0"/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677863" y="2708275"/>
            <a:ext cx="8596312" cy="3333750"/>
          </a:xfrm>
        </p:spPr>
        <p:txBody>
          <a:bodyPr/>
          <a:lstStyle/>
          <a:p>
            <a:r>
              <a:rPr lang="fr-FR" sz="4000" dirty="0" smtClean="0"/>
              <a:t>A) Luc Besson</a:t>
            </a:r>
          </a:p>
          <a:p>
            <a:r>
              <a:rPr lang="fr-FR" sz="4000" dirty="0" smtClean="0"/>
              <a:t>B) Steven Spielberg</a:t>
            </a:r>
          </a:p>
          <a:p>
            <a:r>
              <a:rPr lang="fr-FR" sz="4000" dirty="0" smtClean="0"/>
              <a:t>C) Lars Von Trier</a:t>
            </a:r>
          </a:p>
        </p:txBody>
      </p:sp>
      <p:pic>
        <p:nvPicPr>
          <p:cNvPr id="30723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0725" name="Picture 2" descr="http://meselandia.hu/wp-content/uploads/2013/07/arthur-es-a-villangok-2-mesela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488" y="1662113"/>
            <a:ext cx="638651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11) </a:t>
            </a:r>
            <a:r>
              <a:rPr lang="fr-FR" sz="4400" dirty="0" err="1" smtClean="0"/>
              <a:t>Hvad</a:t>
            </a:r>
            <a:r>
              <a:rPr lang="fr-FR" sz="4400" dirty="0" smtClean="0"/>
              <a:t> </a:t>
            </a:r>
            <a:r>
              <a:rPr lang="fr-FR" sz="4400" dirty="0" err="1" smtClean="0"/>
              <a:t>hedder</a:t>
            </a:r>
            <a:r>
              <a:rPr lang="fr-FR" sz="4400" dirty="0" smtClean="0"/>
              <a:t> </a:t>
            </a:r>
            <a:r>
              <a:rPr lang="fr-FR" sz="4400" dirty="0" smtClean="0"/>
              <a:t>han? </a:t>
            </a:r>
            <a:endParaRPr lang="fr-FR" sz="4400" dirty="0" smtClean="0"/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Astérix</a:t>
            </a:r>
          </a:p>
          <a:p>
            <a:r>
              <a:rPr lang="fr-FR" sz="4000" smtClean="0"/>
              <a:t>B) Obélix </a:t>
            </a:r>
          </a:p>
          <a:p>
            <a:r>
              <a:rPr lang="fr-FR" sz="4000" smtClean="0"/>
              <a:t>C) Napoléon</a:t>
            </a:r>
          </a:p>
          <a:p>
            <a:r>
              <a:rPr lang="fr-FR" sz="4000" smtClean="0"/>
              <a:t>D) César</a:t>
            </a:r>
          </a:p>
        </p:txBody>
      </p:sp>
      <p:pic>
        <p:nvPicPr>
          <p:cNvPr id="31747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1749" name="Picture 2" descr="http://elodietfr4.wikispaces.com/file/view/asterix.jpg/175574767/aster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1585913"/>
            <a:ext cx="44291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12) Omar </a:t>
            </a:r>
            <a:r>
              <a:rPr lang="fr-FR" sz="4400" dirty="0" err="1" smtClean="0"/>
              <a:t>Sy</a:t>
            </a:r>
            <a:r>
              <a:rPr lang="fr-FR" sz="4400" dirty="0" smtClean="0"/>
              <a:t> er </a:t>
            </a:r>
            <a:r>
              <a:rPr lang="fr-FR" sz="4400" dirty="0" err="1" smtClean="0"/>
              <a:t>meget</a:t>
            </a:r>
            <a:r>
              <a:rPr lang="fr-FR" sz="4400" dirty="0" smtClean="0"/>
              <a:t> </a:t>
            </a:r>
            <a:r>
              <a:rPr lang="fr-FR" sz="4400" dirty="0" err="1" smtClean="0"/>
              <a:t>kendt</a:t>
            </a:r>
            <a:r>
              <a:rPr lang="fr-FR" sz="4400" dirty="0" smtClean="0"/>
              <a:t> i </a:t>
            </a:r>
            <a:r>
              <a:rPr lang="fr-FR" sz="4400" dirty="0" err="1" smtClean="0"/>
              <a:t>Frankrig</a:t>
            </a:r>
            <a:r>
              <a:rPr lang="fr-FR" sz="4400" dirty="0" smtClean="0"/>
              <a:t>. </a:t>
            </a:r>
            <a:r>
              <a:rPr lang="fr-FR" sz="4400" dirty="0" err="1" smtClean="0"/>
              <a:t>Hvem</a:t>
            </a:r>
            <a:r>
              <a:rPr lang="fr-FR" sz="4400" dirty="0" smtClean="0"/>
              <a:t> er </a:t>
            </a:r>
            <a:r>
              <a:rPr lang="fr-FR" sz="4400" dirty="0" smtClean="0"/>
              <a:t>han? </a:t>
            </a:r>
            <a:endParaRPr lang="fr-FR" sz="4400" dirty="0" smtClean="0"/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En skuespiller</a:t>
            </a:r>
          </a:p>
          <a:p>
            <a:r>
              <a:rPr lang="fr-FR" sz="4000" smtClean="0"/>
              <a:t>B) En kok</a:t>
            </a:r>
          </a:p>
          <a:p>
            <a:r>
              <a:rPr lang="fr-FR" sz="4000" smtClean="0"/>
              <a:t>C) En sanger</a:t>
            </a:r>
          </a:p>
          <a:p>
            <a:r>
              <a:rPr lang="fr-FR" sz="4000" smtClean="0"/>
              <a:t>D) En politiker</a:t>
            </a:r>
          </a:p>
        </p:txBody>
      </p:sp>
      <p:pic>
        <p:nvPicPr>
          <p:cNvPr id="32771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2773" name="Picture 2" descr="http://img1.grazia.fr/var/grazia/storage/images/people/news/omar-sy-devient-la-personnalite-preferee-des-francais-526338/9738844-1-fre-FR/Omar-Sy-devient-la-personnalite-preferee-des-Franca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938" y="1535113"/>
            <a:ext cx="34544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13) François Hollande er </a:t>
            </a:r>
            <a:r>
              <a:rPr lang="fr-FR" sz="4400" dirty="0" err="1" smtClean="0"/>
              <a:t>meget</a:t>
            </a:r>
            <a:r>
              <a:rPr lang="fr-FR" sz="4400" dirty="0" smtClean="0"/>
              <a:t> </a:t>
            </a:r>
            <a:r>
              <a:rPr lang="fr-FR" sz="4400" dirty="0" err="1" smtClean="0"/>
              <a:t>kendt</a:t>
            </a:r>
            <a:r>
              <a:rPr lang="fr-FR" sz="4400" dirty="0" smtClean="0"/>
              <a:t> i </a:t>
            </a:r>
            <a:r>
              <a:rPr lang="fr-FR" sz="4400" dirty="0" err="1" smtClean="0"/>
              <a:t>Frankrig</a:t>
            </a:r>
            <a:r>
              <a:rPr lang="fr-FR" sz="4400" dirty="0" smtClean="0"/>
              <a:t>. </a:t>
            </a:r>
            <a:r>
              <a:rPr lang="fr-FR" sz="4400" dirty="0" err="1" smtClean="0"/>
              <a:t>Hvem</a:t>
            </a:r>
            <a:r>
              <a:rPr lang="fr-FR" sz="4400" dirty="0" smtClean="0"/>
              <a:t> er </a:t>
            </a:r>
            <a:r>
              <a:rPr lang="fr-FR" sz="4400" dirty="0" smtClean="0"/>
              <a:t>han? </a:t>
            </a:r>
            <a:endParaRPr lang="fr-FR" sz="4400" dirty="0" smtClean="0"/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En skuespiller</a:t>
            </a:r>
          </a:p>
          <a:p>
            <a:r>
              <a:rPr lang="fr-FR" sz="4000" smtClean="0"/>
              <a:t>B) En kok</a:t>
            </a:r>
          </a:p>
          <a:p>
            <a:r>
              <a:rPr lang="fr-FR" sz="4000" smtClean="0"/>
              <a:t>C) En sanger</a:t>
            </a:r>
          </a:p>
          <a:p>
            <a:r>
              <a:rPr lang="fr-FR" sz="4000" smtClean="0"/>
              <a:t>D) En politiker</a:t>
            </a:r>
          </a:p>
        </p:txBody>
      </p:sp>
      <p:pic>
        <p:nvPicPr>
          <p:cNvPr id="33795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3797" name="Picture 2" descr="http://upload.wikimedia.org/wikipedia/commons/0/07/Fran%C3%A7ois_Hollande_(Journ%C3%A9es_de_Nantes_20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1738" y="1503363"/>
            <a:ext cx="33702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14) </a:t>
            </a:r>
            <a:r>
              <a:rPr lang="fr-FR" sz="4400" dirty="0" err="1" smtClean="0"/>
              <a:t>Zaz</a:t>
            </a:r>
            <a:r>
              <a:rPr lang="fr-FR" sz="4400" dirty="0" smtClean="0"/>
              <a:t> er </a:t>
            </a:r>
            <a:r>
              <a:rPr lang="fr-FR" sz="4400" dirty="0" err="1" smtClean="0"/>
              <a:t>meget</a:t>
            </a:r>
            <a:r>
              <a:rPr lang="fr-FR" sz="4400" dirty="0" smtClean="0"/>
              <a:t> </a:t>
            </a:r>
            <a:r>
              <a:rPr lang="fr-FR" sz="4400" dirty="0" err="1" smtClean="0"/>
              <a:t>kendt</a:t>
            </a:r>
            <a:r>
              <a:rPr lang="fr-FR" sz="4400" dirty="0" smtClean="0"/>
              <a:t> i </a:t>
            </a:r>
            <a:r>
              <a:rPr lang="fr-FR" sz="4400" dirty="0" err="1" smtClean="0"/>
              <a:t>Frankrig</a:t>
            </a:r>
            <a:r>
              <a:rPr lang="fr-FR" sz="4400" dirty="0" smtClean="0"/>
              <a:t>. </a:t>
            </a:r>
            <a:r>
              <a:rPr lang="fr-FR" sz="4400" dirty="0" err="1" smtClean="0"/>
              <a:t>Hvem</a:t>
            </a:r>
            <a:r>
              <a:rPr lang="fr-FR" sz="4400" dirty="0" smtClean="0"/>
              <a:t> er </a:t>
            </a:r>
            <a:r>
              <a:rPr lang="fr-FR" sz="4400" dirty="0" smtClean="0"/>
              <a:t>hun? </a:t>
            </a:r>
            <a:endParaRPr lang="fr-FR" sz="4400" dirty="0" smtClean="0"/>
          </a:p>
        </p:txBody>
      </p:sp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En skuespiller</a:t>
            </a:r>
          </a:p>
          <a:p>
            <a:r>
              <a:rPr lang="fr-FR" sz="4000" smtClean="0"/>
              <a:t>B) En kok</a:t>
            </a:r>
          </a:p>
          <a:p>
            <a:r>
              <a:rPr lang="fr-FR" sz="4000" smtClean="0"/>
              <a:t>C) En sangerinde</a:t>
            </a:r>
          </a:p>
          <a:p>
            <a:r>
              <a:rPr lang="fr-FR" sz="4000" smtClean="0"/>
              <a:t>D) En politiker</a:t>
            </a:r>
          </a:p>
        </p:txBody>
      </p:sp>
      <p:pic>
        <p:nvPicPr>
          <p:cNvPr id="34819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4821" name="Picture 2" descr="http://media.melty.fr/article-1342870-ajust_930/zaz-avait-fait-un-carton-avec-sa-chan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2160588"/>
            <a:ext cx="388143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15) </a:t>
            </a:r>
            <a:r>
              <a:rPr lang="fr-FR" sz="4400" dirty="0" err="1" smtClean="0"/>
              <a:t>Find</a:t>
            </a:r>
            <a:r>
              <a:rPr lang="fr-FR" sz="4400" dirty="0" smtClean="0"/>
              <a:t> de </a:t>
            </a:r>
            <a:r>
              <a:rPr lang="fr-FR" sz="4400" dirty="0" err="1" smtClean="0"/>
              <a:t>franske</a:t>
            </a:r>
            <a:r>
              <a:rPr lang="fr-FR" sz="4400" dirty="0" smtClean="0"/>
              <a:t> ord</a:t>
            </a: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Chokolade			E) Crocodile </a:t>
            </a:r>
          </a:p>
          <a:p>
            <a:r>
              <a:rPr lang="fr-FR" sz="4000" smtClean="0"/>
              <a:t>B) Parapluie				F) Professeur</a:t>
            </a:r>
          </a:p>
          <a:p>
            <a:r>
              <a:rPr lang="fr-FR" sz="4000" smtClean="0"/>
              <a:t>C) Supermarked		G) Salade</a:t>
            </a:r>
          </a:p>
          <a:p>
            <a:r>
              <a:rPr lang="fr-FR" sz="4000" smtClean="0"/>
              <a:t>D)	Kaffe						H) Kiosk </a:t>
            </a:r>
          </a:p>
        </p:txBody>
      </p:sp>
      <p:pic>
        <p:nvPicPr>
          <p:cNvPr id="35843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5845" name="Picture 2" descr="http://www.greluche.info/gifs/crocodile/tete-de-crocodi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5326063"/>
            <a:ext cx="2381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16</a:t>
            </a:r>
            <a:r>
              <a:rPr lang="da-DK" sz="4400" dirty="0" smtClean="0"/>
              <a:t>) Hvordan siger man «godmorgen» på fransk?  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677863" y="2540000"/>
            <a:ext cx="8596312" cy="3502025"/>
          </a:xfrm>
        </p:spPr>
        <p:txBody>
          <a:bodyPr/>
          <a:lstStyle/>
          <a:p>
            <a:r>
              <a:rPr lang="fr-FR" sz="4000" smtClean="0"/>
              <a:t>A) Hola !</a:t>
            </a:r>
          </a:p>
          <a:p>
            <a:r>
              <a:rPr lang="fr-FR" sz="4000" smtClean="0"/>
              <a:t>B) Buongiorno !				</a:t>
            </a:r>
          </a:p>
          <a:p>
            <a:r>
              <a:rPr lang="fr-FR" sz="4000" smtClean="0"/>
              <a:t>C) Alo !	</a:t>
            </a:r>
          </a:p>
          <a:p>
            <a:r>
              <a:rPr lang="fr-FR" sz="4000" smtClean="0"/>
              <a:t>D)	Bonjour !						</a:t>
            </a:r>
          </a:p>
        </p:txBody>
      </p:sp>
      <p:pic>
        <p:nvPicPr>
          <p:cNvPr id="36867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6869" name="Picture 2" descr="http://4.bp.blogspot.com/-9BzeFfNp5Kc/TVziSrAL2PI/AAAAAAAAAE0/nZZY_CEfXaY/s1600/titeuf_coloria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675" y="1479550"/>
            <a:ext cx="28987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3021013" y="2333625"/>
            <a:ext cx="8596312" cy="1320800"/>
          </a:xfrm>
        </p:spPr>
        <p:txBody>
          <a:bodyPr/>
          <a:lstStyle/>
          <a:p>
            <a:r>
              <a:rPr lang="fr-FR" sz="9600" smtClean="0"/>
              <a:t>Svar</a:t>
            </a:r>
          </a:p>
        </p:txBody>
      </p:sp>
      <p:pic>
        <p:nvPicPr>
          <p:cNvPr id="37890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pPr algn="ctr"/>
            <a:r>
              <a:rPr lang="fr-FR" sz="4400" dirty="0" smtClean="0"/>
              <a:t>1) </a:t>
            </a:r>
            <a:r>
              <a:rPr lang="fr-FR" sz="4400" dirty="0" err="1" smtClean="0"/>
              <a:t>Hvad</a:t>
            </a:r>
            <a:r>
              <a:rPr lang="fr-FR" sz="4400" dirty="0" smtClean="0"/>
              <a:t> </a:t>
            </a:r>
            <a:r>
              <a:rPr lang="fr-FR" sz="4400" dirty="0" err="1" smtClean="0"/>
              <a:t>hedder</a:t>
            </a:r>
            <a:r>
              <a:rPr lang="fr-FR" sz="4400" dirty="0" smtClean="0"/>
              <a:t> den </a:t>
            </a:r>
            <a:r>
              <a:rPr lang="fr-FR" sz="4400" dirty="0" err="1" smtClean="0"/>
              <a:t>franske</a:t>
            </a:r>
            <a:r>
              <a:rPr lang="fr-FR" sz="4400" dirty="0" smtClean="0"/>
              <a:t> </a:t>
            </a:r>
            <a:r>
              <a:rPr lang="fr-FR" sz="4400" dirty="0" err="1" smtClean="0"/>
              <a:t>hovedstad</a:t>
            </a:r>
            <a:r>
              <a:rPr lang="fr-FR" sz="4400" dirty="0" smtClean="0"/>
              <a:t>? </a:t>
            </a:r>
            <a:endParaRPr lang="fr-FR" sz="4400" dirty="0" smtClean="0"/>
          </a:p>
        </p:txBody>
      </p:sp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Bruxelles</a:t>
            </a:r>
          </a:p>
          <a:p>
            <a:r>
              <a:rPr lang="fr-FR" sz="4000" smtClean="0"/>
              <a:t>B) Paris</a:t>
            </a:r>
          </a:p>
          <a:p>
            <a:r>
              <a:rPr lang="fr-FR" sz="4000" smtClean="0"/>
              <a:t>C) Montréal</a:t>
            </a:r>
          </a:p>
          <a:p>
            <a:r>
              <a:rPr lang="fr-FR" sz="4000" smtClean="0"/>
              <a:t>D) Zurich </a:t>
            </a:r>
          </a:p>
        </p:txBody>
      </p:sp>
      <p:pic>
        <p:nvPicPr>
          <p:cNvPr id="38915" name="Picture 2" descr="http://www.potiondevie.fr/wp-content/uploads/2011/09/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225" y="2160588"/>
            <a:ext cx="3548063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77863" y="2895600"/>
            <a:ext cx="279876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pPr algn="ctr"/>
            <a:r>
              <a:rPr lang="fr-FR" sz="4400" dirty="0" smtClean="0"/>
              <a:t>1) </a:t>
            </a:r>
            <a:r>
              <a:rPr lang="fr-FR" sz="4400" dirty="0" err="1" smtClean="0"/>
              <a:t>Hvad</a:t>
            </a:r>
            <a:r>
              <a:rPr lang="fr-FR" sz="4400" dirty="0" smtClean="0"/>
              <a:t> </a:t>
            </a:r>
            <a:r>
              <a:rPr lang="fr-FR" sz="4400" dirty="0" err="1" smtClean="0"/>
              <a:t>hedder</a:t>
            </a:r>
            <a:r>
              <a:rPr lang="fr-FR" sz="4400" dirty="0" smtClean="0"/>
              <a:t> den </a:t>
            </a:r>
            <a:r>
              <a:rPr lang="fr-FR" sz="4400" dirty="0" err="1" smtClean="0"/>
              <a:t>franske</a:t>
            </a:r>
            <a:r>
              <a:rPr lang="fr-FR" sz="4400" dirty="0" smtClean="0"/>
              <a:t> </a:t>
            </a:r>
            <a:r>
              <a:rPr lang="fr-FR" sz="4400" dirty="0" err="1" smtClean="0"/>
              <a:t>hovedstad</a:t>
            </a:r>
            <a:r>
              <a:rPr lang="fr-FR" sz="4400" dirty="0" smtClean="0"/>
              <a:t>? </a:t>
            </a:r>
            <a:endParaRPr lang="fr-FR" sz="4400" dirty="0" smtClean="0"/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Bruxelles</a:t>
            </a:r>
          </a:p>
          <a:p>
            <a:r>
              <a:rPr lang="fr-FR" sz="4000" smtClean="0"/>
              <a:t>B) Paris</a:t>
            </a:r>
          </a:p>
          <a:p>
            <a:r>
              <a:rPr lang="fr-FR" sz="4000" smtClean="0"/>
              <a:t>C) Montréal</a:t>
            </a:r>
          </a:p>
          <a:p>
            <a:r>
              <a:rPr lang="fr-FR" sz="4000" smtClean="0"/>
              <a:t>D) Zurich </a:t>
            </a:r>
          </a:p>
        </p:txBody>
      </p:sp>
      <p:pic>
        <p:nvPicPr>
          <p:cNvPr id="21507" name="Picture 2" descr="http://www.potiondevie.fr/wp-content/uploads/2011/09/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225" y="2160588"/>
            <a:ext cx="3548063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>
          <a:xfrm>
            <a:off x="379413" y="995363"/>
            <a:ext cx="10398125" cy="1320800"/>
          </a:xfrm>
        </p:spPr>
        <p:txBody>
          <a:bodyPr/>
          <a:lstStyle/>
          <a:p>
            <a:r>
              <a:rPr lang="fr-FR" sz="4400" dirty="0" smtClean="0"/>
              <a:t>2) </a:t>
            </a:r>
            <a:r>
              <a:rPr lang="fr-FR" sz="4400" dirty="0" err="1"/>
              <a:t>Hvilket</a:t>
            </a:r>
            <a:r>
              <a:rPr lang="fr-FR" sz="4400" dirty="0"/>
              <a:t> </a:t>
            </a:r>
            <a:r>
              <a:rPr lang="fr-FR" sz="4400" dirty="0" err="1"/>
              <a:t>af</a:t>
            </a:r>
            <a:r>
              <a:rPr lang="fr-FR" sz="4400" dirty="0"/>
              <a:t> </a:t>
            </a:r>
            <a:r>
              <a:rPr lang="fr-FR" sz="4400" dirty="0" err="1"/>
              <a:t>flagene</a:t>
            </a:r>
            <a:r>
              <a:rPr lang="fr-FR" sz="4400" dirty="0"/>
              <a:t> er </a:t>
            </a:r>
            <a:r>
              <a:rPr lang="fr-FR" sz="4400" dirty="0" err="1"/>
              <a:t>fransk</a:t>
            </a:r>
            <a:r>
              <a:rPr lang="fr-FR" sz="4400" dirty="0"/>
              <a:t>? </a:t>
            </a:r>
            <a:endParaRPr lang="fr-FR" sz="4400" dirty="0" smtClean="0"/>
          </a:p>
        </p:txBody>
      </p:sp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533400" y="2289175"/>
            <a:ext cx="8596313" cy="3881438"/>
          </a:xfrm>
        </p:spPr>
        <p:txBody>
          <a:bodyPr/>
          <a:lstStyle/>
          <a:p>
            <a:r>
              <a:rPr lang="fr-FR" sz="4000" dirty="0" smtClean="0"/>
              <a:t>A)						 		B)</a:t>
            </a:r>
          </a:p>
          <a:p>
            <a:endParaRPr lang="fr-FR" sz="4000" dirty="0" smtClean="0"/>
          </a:p>
          <a:p>
            <a:endParaRPr lang="fr-FR" sz="4000" dirty="0" smtClean="0"/>
          </a:p>
          <a:p>
            <a:r>
              <a:rPr lang="fr-FR" sz="4000" dirty="0" smtClean="0"/>
              <a:t>C)								D) </a:t>
            </a:r>
          </a:p>
        </p:txBody>
      </p:sp>
      <p:pic>
        <p:nvPicPr>
          <p:cNvPr id="39939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5" y="2390775"/>
            <a:ext cx="1912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588" y="2438400"/>
            <a:ext cx="2005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http://pforest-maub.etab.ac-lille.fr/pf/images/stories/eurosport/drapeau%20irlanda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9275" y="4365625"/>
            <a:ext cx="18907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0" y="4365625"/>
            <a:ext cx="2184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677863" y="2289175"/>
            <a:ext cx="3246437" cy="157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3) </a:t>
            </a:r>
            <a:r>
              <a:rPr lang="fr-FR" sz="4400" dirty="0" err="1" smtClean="0"/>
              <a:t>Hvad</a:t>
            </a:r>
            <a:r>
              <a:rPr lang="fr-FR" sz="4400" dirty="0" smtClean="0"/>
              <a:t> </a:t>
            </a:r>
            <a:r>
              <a:rPr lang="fr-FR" sz="4400" dirty="0" err="1" smtClean="0"/>
              <a:t>hedder</a:t>
            </a:r>
            <a:r>
              <a:rPr lang="fr-FR" sz="4400" dirty="0" smtClean="0"/>
              <a:t> de </a:t>
            </a:r>
            <a:r>
              <a:rPr lang="fr-FR" sz="4400" dirty="0" err="1" smtClean="0"/>
              <a:t>franske</a:t>
            </a:r>
            <a:r>
              <a:rPr lang="fr-FR" sz="4400" dirty="0" smtClean="0"/>
              <a:t> </a:t>
            </a:r>
            <a:r>
              <a:rPr lang="fr-FR" sz="4400" dirty="0" err="1" smtClean="0"/>
              <a:t>penge</a:t>
            </a:r>
            <a:r>
              <a:rPr lang="fr-FR" sz="4400" dirty="0" smtClean="0"/>
              <a:t>? </a:t>
            </a:r>
          </a:p>
        </p:txBody>
      </p:sp>
      <p:sp>
        <p:nvSpPr>
          <p:cNvPr id="409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Euros</a:t>
            </a:r>
          </a:p>
          <a:p>
            <a:r>
              <a:rPr lang="fr-FR" sz="4000" smtClean="0"/>
              <a:t>B) Franske kroner</a:t>
            </a:r>
          </a:p>
          <a:p>
            <a:r>
              <a:rPr lang="fr-FR" sz="4000" smtClean="0"/>
              <a:t>C) Pesos</a:t>
            </a:r>
          </a:p>
          <a:p>
            <a:r>
              <a:rPr lang="fr-FR" sz="4000" smtClean="0"/>
              <a:t>D) Francs</a:t>
            </a:r>
          </a:p>
        </p:txBody>
      </p:sp>
      <p:pic>
        <p:nvPicPr>
          <p:cNvPr id="40963" name="Picture 2" descr="http://upload.wikimedia.org/wikipedia/commons/5/5d/Paiement_eu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2446338"/>
            <a:ext cx="40798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677863" y="2171700"/>
            <a:ext cx="279876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0965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4) </a:t>
            </a:r>
            <a:r>
              <a:rPr lang="fr-FR" sz="4400" dirty="0" err="1"/>
              <a:t>Hvor</a:t>
            </a:r>
            <a:r>
              <a:rPr lang="fr-FR" sz="4400" dirty="0"/>
              <a:t> mange </a:t>
            </a:r>
            <a:r>
              <a:rPr lang="fr-FR" sz="4400" dirty="0" err="1"/>
              <a:t>mennesker</a:t>
            </a:r>
            <a:r>
              <a:rPr lang="fr-FR" sz="4400" dirty="0"/>
              <a:t> </a:t>
            </a:r>
            <a:r>
              <a:rPr lang="fr-FR" sz="4400" dirty="0" err="1"/>
              <a:t>bor</a:t>
            </a:r>
            <a:r>
              <a:rPr lang="fr-FR" sz="4400" dirty="0"/>
              <a:t> der i </a:t>
            </a:r>
            <a:r>
              <a:rPr lang="fr-FR" sz="4400" dirty="0" err="1"/>
              <a:t>Frankrig</a:t>
            </a:r>
            <a:r>
              <a:rPr lang="fr-FR" sz="4400" dirty="0"/>
              <a:t>? </a:t>
            </a:r>
            <a:endParaRPr lang="fr-FR" sz="4400" dirty="0" smtClean="0"/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A) 5 000 000</a:t>
            </a:r>
          </a:p>
          <a:p>
            <a:r>
              <a:rPr lang="fr-FR" sz="4000" dirty="0" smtClean="0"/>
              <a:t>B) 15 000 000 </a:t>
            </a:r>
          </a:p>
          <a:p>
            <a:r>
              <a:rPr lang="fr-FR" sz="4000" dirty="0" smtClean="0"/>
              <a:t>C) 30 000 000</a:t>
            </a:r>
          </a:p>
          <a:p>
            <a:r>
              <a:rPr lang="fr-FR" sz="4000" dirty="0" smtClean="0"/>
              <a:t>D) 65 000 000</a:t>
            </a:r>
          </a:p>
        </p:txBody>
      </p:sp>
      <p:pic>
        <p:nvPicPr>
          <p:cNvPr id="41987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41989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2325688"/>
            <a:ext cx="44799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503238" y="4400550"/>
            <a:ext cx="41640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0" y="609600"/>
            <a:ext cx="10190163" cy="1320800"/>
          </a:xfrm>
        </p:spPr>
        <p:txBody>
          <a:bodyPr/>
          <a:lstStyle/>
          <a:p>
            <a:r>
              <a:rPr lang="fr-FR" sz="4400" dirty="0" smtClean="0"/>
              <a:t>5) </a:t>
            </a:r>
            <a:r>
              <a:rPr lang="fr-FR" sz="4400" dirty="0" err="1" smtClean="0"/>
              <a:t>Hvornår</a:t>
            </a:r>
            <a:r>
              <a:rPr lang="fr-FR" sz="4400" dirty="0"/>
              <a:t> er </a:t>
            </a:r>
            <a:r>
              <a:rPr lang="fr-FR" sz="4400" dirty="0" err="1" smtClean="0"/>
              <a:t>det</a:t>
            </a:r>
            <a:r>
              <a:rPr lang="fr-FR" sz="4400" dirty="0" smtClean="0"/>
              <a:t> </a:t>
            </a:r>
            <a:r>
              <a:rPr lang="fr-FR" sz="4400" dirty="0" err="1" smtClean="0"/>
              <a:t>Frankrigs</a:t>
            </a:r>
            <a:r>
              <a:rPr lang="fr-FR" sz="4400" dirty="0" smtClean="0"/>
              <a:t> </a:t>
            </a:r>
            <a:r>
              <a:rPr lang="fr-FR" sz="4400" dirty="0" err="1"/>
              <a:t>nationaldag</a:t>
            </a:r>
            <a:r>
              <a:rPr lang="fr-FR" sz="4400" dirty="0"/>
              <a:t>? </a:t>
            </a:r>
            <a:endParaRPr lang="fr-FR" sz="4400" dirty="0" smtClean="0"/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Den 1. januar</a:t>
            </a:r>
          </a:p>
          <a:p>
            <a:r>
              <a:rPr lang="fr-FR" sz="4000" smtClean="0"/>
              <a:t>B) Den 14. juli</a:t>
            </a:r>
          </a:p>
          <a:p>
            <a:r>
              <a:rPr lang="fr-FR" sz="4000" smtClean="0"/>
              <a:t>C) Den 2. september</a:t>
            </a:r>
          </a:p>
          <a:p>
            <a:r>
              <a:rPr lang="fr-FR" sz="4000" smtClean="0"/>
              <a:t>D) Den 11. november </a:t>
            </a:r>
          </a:p>
        </p:txBody>
      </p:sp>
      <p:pic>
        <p:nvPicPr>
          <p:cNvPr id="43011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43013" name="Picture 2" descr="http://farm8.staticflickr.com/7106/7711373578_ecc2a70a9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0950" y="1512888"/>
            <a:ext cx="413861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574675" y="2894013"/>
            <a:ext cx="4267200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6)                </a:t>
            </a:r>
            <a:r>
              <a:rPr lang="fr-FR" sz="4400" dirty="0" err="1" smtClean="0"/>
              <a:t>Hvad</a:t>
            </a:r>
            <a:r>
              <a:rPr lang="fr-FR" sz="4400" dirty="0" smtClean="0"/>
              <a:t> er </a:t>
            </a:r>
            <a:r>
              <a:rPr lang="fr-FR" sz="4400" dirty="0" err="1" smtClean="0"/>
              <a:t>det</a:t>
            </a:r>
            <a:r>
              <a:rPr lang="fr-FR" sz="4400" dirty="0" smtClean="0"/>
              <a:t>? </a:t>
            </a:r>
            <a:endParaRPr lang="fr-FR" sz="4400" dirty="0" smtClean="0"/>
          </a:p>
        </p:txBody>
      </p:sp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une baguette</a:t>
            </a:r>
          </a:p>
          <a:p>
            <a:r>
              <a:rPr lang="fr-FR" sz="4000" smtClean="0"/>
              <a:t>B) un pain</a:t>
            </a:r>
          </a:p>
          <a:p>
            <a:r>
              <a:rPr lang="fr-FR" sz="4000" smtClean="0"/>
              <a:t>C) un hot dog</a:t>
            </a:r>
          </a:p>
          <a:p>
            <a:r>
              <a:rPr lang="fr-FR" sz="4000" smtClean="0"/>
              <a:t>D) un croissant </a:t>
            </a:r>
          </a:p>
        </p:txBody>
      </p:sp>
      <p:pic>
        <p:nvPicPr>
          <p:cNvPr id="44035" name="Picture 6" descr="http://innbrooklyn.files.wordpress.com/2010/01/croissan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280988"/>
            <a:ext cx="2544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544513" y="4371975"/>
            <a:ext cx="43037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4037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7) </a:t>
            </a:r>
            <a:r>
              <a:rPr lang="fr-FR" sz="4400" dirty="0" err="1" smtClean="0"/>
              <a:t>Franskmænd</a:t>
            </a:r>
            <a:r>
              <a:rPr lang="fr-FR" sz="4400" dirty="0" smtClean="0"/>
              <a:t> </a:t>
            </a:r>
            <a:r>
              <a:rPr lang="fr-FR" sz="4400" dirty="0" err="1" smtClean="0"/>
              <a:t>spiser</a:t>
            </a:r>
            <a:r>
              <a:rPr lang="fr-FR" sz="4400" dirty="0" smtClean="0"/>
              <a:t> </a:t>
            </a:r>
            <a:r>
              <a:rPr lang="fr-FR" sz="4400" dirty="0" err="1" smtClean="0"/>
              <a:t>meget</a:t>
            </a:r>
            <a:r>
              <a:rPr lang="fr-FR" sz="4400" dirty="0" smtClean="0"/>
              <a:t>:</a:t>
            </a:r>
            <a:endParaRPr lang="fr-FR" sz="4400" dirty="0" smtClean="0"/>
          </a:p>
        </p:txBody>
      </p:sp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A</a:t>
            </a:r>
            <a:r>
              <a:rPr lang="da-DK" sz="4000" dirty="0" smtClean="0"/>
              <a:t>) sild</a:t>
            </a:r>
          </a:p>
          <a:p>
            <a:r>
              <a:rPr lang="da-DK" sz="4000" dirty="0" smtClean="0"/>
              <a:t>B) sushi</a:t>
            </a:r>
          </a:p>
          <a:p>
            <a:r>
              <a:rPr lang="da-DK" sz="4000" dirty="0" smtClean="0"/>
              <a:t>C) </a:t>
            </a:r>
            <a:r>
              <a:rPr lang="da-DK" sz="4000" dirty="0" smtClean="0">
                <a:solidFill>
                  <a:schemeClr val="tx1"/>
                </a:solidFill>
              </a:rPr>
              <a:t>leverpostej</a:t>
            </a:r>
          </a:p>
          <a:p>
            <a:r>
              <a:rPr lang="da-DK" sz="4000" dirty="0" smtClean="0"/>
              <a:t>D</a:t>
            </a:r>
            <a:r>
              <a:rPr lang="da-DK" sz="4000" dirty="0" smtClean="0"/>
              <a:t>) ost</a:t>
            </a:r>
          </a:p>
        </p:txBody>
      </p:sp>
      <p:pic>
        <p:nvPicPr>
          <p:cNvPr id="45059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45061" name="Picture 2" descr="http://2.bp.blogspot.com/_IY-TOB3j1YA/TFHehfcJIOI/AAAAAAAAAIg/cv0Uwrz7z8Y/s1600/french-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675" y="1930400"/>
            <a:ext cx="2333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544513" y="4371975"/>
            <a:ext cx="21701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8) </a:t>
            </a:r>
            <a:r>
              <a:rPr lang="da-DK" sz="4400" dirty="0"/>
              <a:t>Hvilken seværdighed finder man i </a:t>
            </a:r>
            <a:r>
              <a:rPr lang="da-DK" sz="4400" dirty="0" smtClean="0"/>
              <a:t>Paris?</a:t>
            </a:r>
            <a:endParaRPr lang="fr-FR" sz="44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La Tour de Pise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La Tour </a:t>
            </a:r>
            <a:r>
              <a:rPr lang="fr-FR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Burj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fr-FR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Arab</a:t>
            </a: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La Tour Eiffel</a:t>
            </a:r>
          </a:p>
          <a:p>
            <a:pPr lvl="4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>
              <a:defRPr/>
            </a:pPr>
            <a:r>
              <a:rPr lang="fr-FR" sz="4000" dirty="0" smtClean="0"/>
              <a:t>D) Le Tower Bridge</a:t>
            </a:r>
            <a:endParaRPr lang="fr-FR" sz="4000" dirty="0"/>
          </a:p>
        </p:txBody>
      </p:sp>
      <p:pic>
        <p:nvPicPr>
          <p:cNvPr id="46083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46085" name="Picture 2" descr="http://www.constitution-du-royaume-uni.org/resources/Tower%20Bridge%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5464175"/>
            <a:ext cx="1787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7627938" y="5756275"/>
            <a:ext cx="1023937" cy="101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7" name="Picture 4" descr="http://www.photo2ville.com/photos/france/paris/tour-eiff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4022725"/>
            <a:ext cx="9461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6423025" y="3370263"/>
            <a:ext cx="549275" cy="44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6" descr="http://www.azurever.com/sites/default/files/images/activites/florence/private-tour-pisa-and-the-leaning-tower-in-florence-1_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3363" y="1839913"/>
            <a:ext cx="8143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4700588" y="2457450"/>
            <a:ext cx="550862" cy="460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1" name="Picture 8" descr="http://es.wikiarquitectura.com/images/thumb/d/da/Burj_Al_Arab_solo.jpg/300px-Burj_Al_Arab_so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2300" y="2503488"/>
            <a:ext cx="795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2022475" y="4154488"/>
            <a:ext cx="4303713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9) </a:t>
            </a:r>
            <a:r>
              <a:rPr lang="fr-FR" sz="4400" dirty="0" err="1" smtClean="0"/>
              <a:t>Hvilken</a:t>
            </a:r>
            <a:r>
              <a:rPr lang="fr-FR" sz="4400" dirty="0" smtClean="0"/>
              <a:t> </a:t>
            </a:r>
            <a:r>
              <a:rPr lang="fr-FR" sz="4400" dirty="0" err="1" smtClean="0"/>
              <a:t>tegneserie</a:t>
            </a:r>
            <a:r>
              <a:rPr lang="fr-FR" sz="4400" dirty="0" smtClean="0"/>
              <a:t> </a:t>
            </a:r>
            <a:r>
              <a:rPr lang="fr-FR" sz="4400" dirty="0" err="1" smtClean="0"/>
              <a:t>forgår</a:t>
            </a:r>
            <a:r>
              <a:rPr lang="fr-FR" sz="4400" dirty="0" smtClean="0"/>
              <a:t> i </a:t>
            </a:r>
            <a:r>
              <a:rPr lang="fr-FR" sz="4400" dirty="0" smtClean="0"/>
              <a:t>Paris?</a:t>
            </a:r>
            <a:endParaRPr lang="fr-FR" sz="4400" dirty="0" smtClean="0"/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677863" y="2160588"/>
            <a:ext cx="10464800" cy="3881437"/>
          </a:xfrm>
        </p:spPr>
        <p:txBody>
          <a:bodyPr/>
          <a:lstStyle/>
          <a:p>
            <a:r>
              <a:rPr lang="fr-FR" sz="4000" smtClean="0"/>
              <a:t>A) Askepot</a:t>
            </a:r>
          </a:p>
          <a:p>
            <a:endParaRPr lang="fr-FR" sz="4000" smtClean="0"/>
          </a:p>
        </p:txBody>
      </p:sp>
      <p:pic>
        <p:nvPicPr>
          <p:cNvPr id="47107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47109" name="Picture 6" descr="http://t1.gstatic.com/images?q=tbn:ANd9GcT3mONTTAw4CY6ZmQlrDDH6ROOZXQxfzPESgBEwTQN9gMdskB-K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2924175"/>
            <a:ext cx="15494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Espace réservé du contenu 2"/>
          <p:cNvSpPr txBox="1">
            <a:spLocks/>
          </p:cNvSpPr>
          <p:nvPr/>
        </p:nvSpPr>
        <p:spPr bwMode="auto">
          <a:xfrm>
            <a:off x="3838575" y="3302000"/>
            <a:ext cx="1046638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fr-FR" sz="4000">
                <a:solidFill>
                  <a:srgbClr val="404040"/>
                </a:solidFill>
                <a:latin typeface="Trebuchet MS" pitchFamily="34" charset="0"/>
              </a:rPr>
              <a:t>B) Ratatouille</a:t>
            </a:r>
          </a:p>
        </p:txBody>
      </p:sp>
      <p:sp>
        <p:nvSpPr>
          <p:cNvPr id="47111" name="Espace réservé du contenu 2"/>
          <p:cNvSpPr txBox="1">
            <a:spLocks/>
          </p:cNvSpPr>
          <p:nvPr/>
        </p:nvSpPr>
        <p:spPr bwMode="auto">
          <a:xfrm>
            <a:off x="6296025" y="4675188"/>
            <a:ext cx="62452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fr-FR" sz="4000">
                <a:solidFill>
                  <a:srgbClr val="404040"/>
                </a:solidFill>
                <a:latin typeface="Trebuchet MS" pitchFamily="34" charset="0"/>
              </a:rPr>
              <a:t>C) Den lille havfrue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endParaRPr lang="fr-FR" sz="400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47112" name="Picture 8" descr="http://t3.gstatic.com/images?q=tbn:ANd9GcSYOdP1T7tXBJVmmWNLEdxfMBbGi1rWkAHZskgN0jJxUm5EBN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3513" y="2597150"/>
            <a:ext cx="16383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0" descr="http://t0.gstatic.com/images?q=tbn:ANd9GcQvP3Kz1_WLJdHfEyVzE73gwKeehVHls9mqAie6DY1fE4SM7MyF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9025" y="2147888"/>
            <a:ext cx="144621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3324225" y="3302000"/>
            <a:ext cx="4303713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10) </a:t>
            </a:r>
            <a:r>
              <a:rPr lang="da-DK" sz="4400" dirty="0"/>
              <a:t>Hvem har instrueret </a:t>
            </a:r>
            <a:r>
              <a:rPr lang="fr-FR" sz="4400" dirty="0" smtClean="0"/>
              <a:t>«</a:t>
            </a:r>
            <a:r>
              <a:rPr lang="fr-FR" sz="4400" dirty="0" smtClean="0"/>
              <a:t> Arthur </a:t>
            </a:r>
            <a:r>
              <a:rPr lang="fr-FR" sz="4400" dirty="0" err="1" smtClean="0"/>
              <a:t>og</a:t>
            </a:r>
            <a:r>
              <a:rPr lang="fr-FR" sz="4400" dirty="0" smtClean="0"/>
              <a:t> </a:t>
            </a:r>
            <a:r>
              <a:rPr lang="fr-FR" sz="4400" dirty="0" err="1" smtClean="0"/>
              <a:t>Minimoyserne</a:t>
            </a:r>
            <a:r>
              <a:rPr lang="fr-FR" sz="4400" dirty="0" smtClean="0"/>
              <a:t> </a:t>
            </a:r>
            <a:r>
              <a:rPr lang="fr-FR" sz="4400" dirty="0" smtClean="0"/>
              <a:t>»? </a:t>
            </a:r>
            <a:endParaRPr lang="fr-FR" sz="4400" dirty="0" smtClean="0"/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677863" y="2708275"/>
            <a:ext cx="8596312" cy="3333750"/>
          </a:xfrm>
        </p:spPr>
        <p:txBody>
          <a:bodyPr/>
          <a:lstStyle/>
          <a:p>
            <a:r>
              <a:rPr lang="fr-FR" sz="4000" dirty="0" smtClean="0"/>
              <a:t>A) Luc Besson</a:t>
            </a:r>
          </a:p>
          <a:p>
            <a:r>
              <a:rPr lang="fr-FR" sz="4000" dirty="0" smtClean="0"/>
              <a:t>B) Steven Spielberg</a:t>
            </a:r>
          </a:p>
          <a:p>
            <a:r>
              <a:rPr lang="fr-FR" sz="4000" dirty="0" smtClean="0"/>
              <a:t>C) Lars Von Trier</a:t>
            </a:r>
          </a:p>
        </p:txBody>
      </p:sp>
      <p:pic>
        <p:nvPicPr>
          <p:cNvPr id="48131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48133" name="Picture 2" descr="http://meselandia.hu/wp-content/uploads/2013/07/arthur-es-a-villangok-2-mesela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488" y="1662113"/>
            <a:ext cx="638651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11) </a:t>
            </a:r>
            <a:r>
              <a:rPr lang="fr-FR" sz="4400" dirty="0" err="1" smtClean="0"/>
              <a:t>Hvad</a:t>
            </a:r>
            <a:r>
              <a:rPr lang="fr-FR" sz="4400" dirty="0" smtClean="0"/>
              <a:t> </a:t>
            </a:r>
            <a:r>
              <a:rPr lang="fr-FR" sz="4400" dirty="0" err="1" smtClean="0"/>
              <a:t>hedder</a:t>
            </a:r>
            <a:r>
              <a:rPr lang="fr-FR" sz="4400" dirty="0" smtClean="0"/>
              <a:t> </a:t>
            </a:r>
            <a:r>
              <a:rPr lang="fr-FR" sz="4400" dirty="0" smtClean="0"/>
              <a:t>han? </a:t>
            </a:r>
            <a:endParaRPr lang="fr-FR" sz="4400" dirty="0" smtClean="0"/>
          </a:p>
        </p:txBody>
      </p:sp>
      <p:sp>
        <p:nvSpPr>
          <p:cNvPr id="491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Astérix</a:t>
            </a:r>
          </a:p>
          <a:p>
            <a:r>
              <a:rPr lang="fr-FR" sz="4000" smtClean="0"/>
              <a:t>B) Obélix </a:t>
            </a:r>
          </a:p>
          <a:p>
            <a:r>
              <a:rPr lang="fr-FR" sz="4000" smtClean="0"/>
              <a:t>C) Napoléon</a:t>
            </a:r>
          </a:p>
          <a:p>
            <a:r>
              <a:rPr lang="fr-FR" sz="4000" smtClean="0"/>
              <a:t>D) César</a:t>
            </a:r>
          </a:p>
        </p:txBody>
      </p:sp>
      <p:pic>
        <p:nvPicPr>
          <p:cNvPr id="49155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49157" name="Picture 2" descr="http://elodietfr4.wikispaces.com/file/view/asterix.jpg/175574767/aster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1585913"/>
            <a:ext cx="44291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76213" y="2163763"/>
            <a:ext cx="43037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379413" y="995363"/>
            <a:ext cx="10398125" cy="1320800"/>
          </a:xfrm>
        </p:spPr>
        <p:txBody>
          <a:bodyPr/>
          <a:lstStyle/>
          <a:p>
            <a:r>
              <a:rPr lang="fr-FR" sz="4400" dirty="0" smtClean="0"/>
              <a:t>2) </a:t>
            </a:r>
            <a:r>
              <a:rPr lang="fr-FR" sz="4400" dirty="0" err="1" smtClean="0"/>
              <a:t>Hvilket</a:t>
            </a:r>
            <a:r>
              <a:rPr lang="fr-FR" sz="4400" dirty="0" smtClean="0"/>
              <a:t> </a:t>
            </a:r>
            <a:r>
              <a:rPr lang="fr-FR" sz="4400" dirty="0" err="1" smtClean="0"/>
              <a:t>af</a:t>
            </a:r>
            <a:r>
              <a:rPr lang="fr-FR" sz="4400" dirty="0" smtClean="0"/>
              <a:t> </a:t>
            </a:r>
            <a:r>
              <a:rPr lang="fr-FR" sz="4400" dirty="0" err="1" smtClean="0"/>
              <a:t>flagene</a:t>
            </a:r>
            <a:r>
              <a:rPr lang="fr-FR" sz="4400" dirty="0" smtClean="0"/>
              <a:t> er</a:t>
            </a:r>
            <a:r>
              <a:rPr lang="fr-FR" sz="4400" dirty="0" smtClean="0"/>
              <a:t> </a:t>
            </a:r>
            <a:r>
              <a:rPr lang="fr-FR" sz="4400" dirty="0" err="1" smtClean="0"/>
              <a:t>fransk</a:t>
            </a:r>
            <a:r>
              <a:rPr lang="fr-FR" sz="4400" dirty="0" smtClean="0"/>
              <a:t>? </a:t>
            </a:r>
            <a:endParaRPr lang="fr-FR" sz="4400" dirty="0" smtClean="0"/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533400" y="2289175"/>
            <a:ext cx="8596313" cy="3881438"/>
          </a:xfrm>
        </p:spPr>
        <p:txBody>
          <a:bodyPr/>
          <a:lstStyle/>
          <a:p>
            <a:r>
              <a:rPr lang="fr-FR" sz="4000" smtClean="0"/>
              <a:t>A)						 		B)</a:t>
            </a:r>
          </a:p>
          <a:p>
            <a:endParaRPr lang="fr-FR" sz="4000" smtClean="0"/>
          </a:p>
          <a:p>
            <a:endParaRPr lang="fr-FR" sz="4000" smtClean="0"/>
          </a:p>
          <a:p>
            <a:r>
              <a:rPr lang="fr-FR" sz="4000" smtClean="0"/>
              <a:t>C)								D) </a:t>
            </a:r>
          </a:p>
        </p:txBody>
      </p:sp>
      <p:pic>
        <p:nvPicPr>
          <p:cNvPr id="22531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75" y="2390775"/>
            <a:ext cx="1912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588" y="2438400"/>
            <a:ext cx="2005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http://pforest-maub.etab.ac-lille.fr/pf/images/stories/eurosport/drapeau%20irlanda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9275" y="4365625"/>
            <a:ext cx="18907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0" y="4365625"/>
            <a:ext cx="2184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12) Omar </a:t>
            </a:r>
            <a:r>
              <a:rPr lang="fr-FR" sz="4400" dirty="0" err="1" smtClean="0"/>
              <a:t>Sy</a:t>
            </a:r>
            <a:r>
              <a:rPr lang="fr-FR" sz="4400" dirty="0" smtClean="0"/>
              <a:t> er </a:t>
            </a:r>
            <a:r>
              <a:rPr lang="fr-FR" sz="4400" dirty="0" err="1" smtClean="0"/>
              <a:t>meget</a:t>
            </a:r>
            <a:r>
              <a:rPr lang="fr-FR" sz="4400" dirty="0" smtClean="0"/>
              <a:t> </a:t>
            </a:r>
            <a:r>
              <a:rPr lang="fr-FR" sz="4400" dirty="0" err="1" smtClean="0"/>
              <a:t>kendt</a:t>
            </a:r>
            <a:r>
              <a:rPr lang="fr-FR" sz="4400" dirty="0" smtClean="0"/>
              <a:t> i </a:t>
            </a:r>
            <a:r>
              <a:rPr lang="fr-FR" sz="4400" dirty="0" err="1" smtClean="0"/>
              <a:t>Frankrig</a:t>
            </a:r>
            <a:r>
              <a:rPr lang="fr-FR" sz="4400" dirty="0" smtClean="0"/>
              <a:t>. </a:t>
            </a:r>
            <a:r>
              <a:rPr lang="fr-FR" sz="4400" dirty="0" err="1" smtClean="0"/>
              <a:t>Hvem</a:t>
            </a:r>
            <a:r>
              <a:rPr lang="fr-FR" sz="4400" dirty="0" smtClean="0"/>
              <a:t> er </a:t>
            </a:r>
            <a:r>
              <a:rPr lang="fr-FR" sz="4400" dirty="0" smtClean="0"/>
              <a:t>han? </a:t>
            </a:r>
            <a:endParaRPr lang="fr-FR" sz="4400" dirty="0" smtClean="0"/>
          </a:p>
        </p:txBody>
      </p:sp>
      <p:sp>
        <p:nvSpPr>
          <p:cNvPr id="501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En skuespiller</a:t>
            </a:r>
          </a:p>
          <a:p>
            <a:r>
              <a:rPr lang="fr-FR" sz="4000" smtClean="0"/>
              <a:t>B) En kok</a:t>
            </a:r>
          </a:p>
          <a:p>
            <a:r>
              <a:rPr lang="fr-FR" sz="4000" smtClean="0"/>
              <a:t>C) En sanger</a:t>
            </a:r>
          </a:p>
          <a:p>
            <a:r>
              <a:rPr lang="fr-FR" sz="4000" smtClean="0"/>
              <a:t>D) En politiker</a:t>
            </a:r>
          </a:p>
        </p:txBody>
      </p:sp>
      <p:pic>
        <p:nvPicPr>
          <p:cNvPr id="50179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77863" y="2128838"/>
            <a:ext cx="43037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0182" name="Picture 2" descr="http://www.cinetransat.ch/2013/wp-content/uploads/intouchab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5413" y="439738"/>
            <a:ext cx="4260850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13) François Hollande er </a:t>
            </a:r>
            <a:r>
              <a:rPr lang="fr-FR" sz="4400" dirty="0" err="1" smtClean="0"/>
              <a:t>meget</a:t>
            </a:r>
            <a:r>
              <a:rPr lang="fr-FR" sz="4400" dirty="0" smtClean="0"/>
              <a:t> </a:t>
            </a:r>
            <a:r>
              <a:rPr lang="fr-FR" sz="4400" dirty="0" err="1" smtClean="0"/>
              <a:t>kendt</a:t>
            </a:r>
            <a:r>
              <a:rPr lang="fr-FR" sz="4400" dirty="0" smtClean="0"/>
              <a:t> i </a:t>
            </a:r>
            <a:r>
              <a:rPr lang="fr-FR" sz="4400" dirty="0" err="1" smtClean="0"/>
              <a:t>Frankrig</a:t>
            </a:r>
            <a:r>
              <a:rPr lang="fr-FR" sz="4400" dirty="0" smtClean="0"/>
              <a:t>. </a:t>
            </a:r>
            <a:r>
              <a:rPr lang="fr-FR" sz="4400" dirty="0" err="1" smtClean="0"/>
              <a:t>Hvem</a:t>
            </a:r>
            <a:r>
              <a:rPr lang="fr-FR" sz="4400" dirty="0" smtClean="0"/>
              <a:t> er </a:t>
            </a:r>
            <a:r>
              <a:rPr lang="fr-FR" sz="4400" dirty="0" smtClean="0"/>
              <a:t>han? </a:t>
            </a:r>
            <a:endParaRPr lang="fr-FR" sz="4400" dirty="0" smtClean="0"/>
          </a:p>
        </p:txBody>
      </p:sp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A) En </a:t>
            </a:r>
            <a:r>
              <a:rPr lang="fr-FR" sz="4000" dirty="0" err="1" smtClean="0"/>
              <a:t>skuespiller</a:t>
            </a:r>
            <a:endParaRPr lang="fr-FR" sz="4000" dirty="0" smtClean="0"/>
          </a:p>
          <a:p>
            <a:r>
              <a:rPr lang="fr-FR" sz="4000" dirty="0" smtClean="0"/>
              <a:t>B) En </a:t>
            </a:r>
            <a:r>
              <a:rPr lang="fr-FR" sz="4000" dirty="0" err="1" smtClean="0"/>
              <a:t>kok</a:t>
            </a:r>
            <a:endParaRPr lang="fr-FR" sz="4000" dirty="0" smtClean="0"/>
          </a:p>
          <a:p>
            <a:r>
              <a:rPr lang="fr-FR" sz="4000" dirty="0" smtClean="0"/>
              <a:t>C) En </a:t>
            </a:r>
            <a:r>
              <a:rPr lang="fr-FR" sz="4000" dirty="0" err="1" smtClean="0"/>
              <a:t>sanger</a:t>
            </a:r>
            <a:endParaRPr lang="fr-FR" sz="4000" dirty="0" smtClean="0"/>
          </a:p>
          <a:p>
            <a:r>
              <a:rPr lang="fr-FR" sz="4000" dirty="0" smtClean="0"/>
              <a:t>D) En </a:t>
            </a:r>
            <a:r>
              <a:rPr lang="fr-FR" sz="4000" dirty="0" err="1" smtClean="0"/>
              <a:t>politiker</a:t>
            </a:r>
            <a:r>
              <a:rPr lang="fr-FR" sz="4000" dirty="0" smtClean="0"/>
              <a:t>			</a:t>
            </a:r>
            <a:r>
              <a:rPr lang="fr-FR" sz="4000" dirty="0" smtClean="0">
                <a:solidFill>
                  <a:srgbClr val="C00000"/>
                </a:solidFill>
              </a:rPr>
              <a:t>=&gt; Han er 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								</a:t>
            </a:r>
            <a:r>
              <a:rPr lang="fr-FR" sz="4000" dirty="0" err="1" smtClean="0">
                <a:solidFill>
                  <a:srgbClr val="C00000"/>
                </a:solidFill>
              </a:rPr>
              <a:t>Frankrigs</a:t>
            </a:r>
            <a:r>
              <a:rPr lang="fr-FR" sz="4000" dirty="0" smtClean="0">
                <a:solidFill>
                  <a:srgbClr val="C00000"/>
                </a:solidFill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</a:rPr>
              <a:t>præsident</a:t>
            </a:r>
            <a:r>
              <a:rPr lang="fr-FR" sz="40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1203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51205" name="Picture 2" descr="http://upload.wikimedia.org/wikipedia/commons/0/07/Fran%C3%A7ois_Hollande_(Journ%C3%A9es_de_Nantes_20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0518" y="1930400"/>
            <a:ext cx="3101481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628650" y="4389438"/>
            <a:ext cx="4305300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14) </a:t>
            </a:r>
            <a:r>
              <a:rPr lang="fr-FR" sz="4400" dirty="0" err="1" smtClean="0"/>
              <a:t>Zaz</a:t>
            </a:r>
            <a:r>
              <a:rPr lang="fr-FR" sz="4400" dirty="0" smtClean="0"/>
              <a:t> er </a:t>
            </a:r>
            <a:r>
              <a:rPr lang="fr-FR" sz="4400" dirty="0" err="1" smtClean="0"/>
              <a:t>meget</a:t>
            </a:r>
            <a:r>
              <a:rPr lang="fr-FR" sz="4400" dirty="0" smtClean="0"/>
              <a:t> </a:t>
            </a:r>
            <a:r>
              <a:rPr lang="fr-FR" sz="4400" dirty="0" err="1" smtClean="0"/>
              <a:t>kendt</a:t>
            </a:r>
            <a:r>
              <a:rPr lang="fr-FR" sz="4400" dirty="0" smtClean="0"/>
              <a:t> i </a:t>
            </a:r>
            <a:r>
              <a:rPr lang="fr-FR" sz="4400" dirty="0" err="1" smtClean="0"/>
              <a:t>Frankrig</a:t>
            </a:r>
            <a:r>
              <a:rPr lang="fr-FR" sz="4400" dirty="0" smtClean="0"/>
              <a:t>. </a:t>
            </a:r>
            <a:r>
              <a:rPr lang="fr-FR" sz="4400" dirty="0" err="1" smtClean="0"/>
              <a:t>Hvem</a:t>
            </a:r>
            <a:r>
              <a:rPr lang="fr-FR" sz="4400" dirty="0" smtClean="0"/>
              <a:t> er </a:t>
            </a:r>
            <a:r>
              <a:rPr lang="fr-FR" sz="4400" dirty="0" smtClean="0"/>
              <a:t>hun? </a:t>
            </a:r>
            <a:endParaRPr lang="fr-FR" sz="4400" dirty="0" smtClean="0"/>
          </a:p>
        </p:txBody>
      </p:sp>
      <p:sp>
        <p:nvSpPr>
          <p:cNvPr id="5222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A) En </a:t>
            </a:r>
            <a:r>
              <a:rPr lang="fr-FR" sz="4000" dirty="0" err="1" smtClean="0"/>
              <a:t>skuespiller</a:t>
            </a:r>
            <a:endParaRPr lang="fr-FR" sz="4000" dirty="0" smtClean="0"/>
          </a:p>
          <a:p>
            <a:r>
              <a:rPr lang="fr-FR" sz="4000" dirty="0" smtClean="0"/>
              <a:t>B) En </a:t>
            </a:r>
            <a:r>
              <a:rPr lang="fr-FR" sz="4000" dirty="0" err="1" smtClean="0"/>
              <a:t>kok</a:t>
            </a:r>
            <a:endParaRPr lang="fr-FR" sz="4000" dirty="0" smtClean="0"/>
          </a:p>
          <a:p>
            <a:r>
              <a:rPr lang="fr-FR" sz="4000" dirty="0" smtClean="0"/>
              <a:t>C) En </a:t>
            </a:r>
            <a:r>
              <a:rPr lang="fr-FR" sz="4000" dirty="0" err="1" smtClean="0"/>
              <a:t>sangerinde</a:t>
            </a:r>
            <a:endParaRPr lang="fr-FR" sz="4000" dirty="0" smtClean="0"/>
          </a:p>
          <a:p>
            <a:r>
              <a:rPr lang="fr-FR" sz="4000" dirty="0" smtClean="0"/>
              <a:t>D) En </a:t>
            </a:r>
            <a:r>
              <a:rPr lang="fr-FR" sz="4000" dirty="0" err="1" smtClean="0"/>
              <a:t>politiker</a:t>
            </a:r>
            <a:endParaRPr lang="fr-FR" sz="4000" dirty="0" smtClean="0"/>
          </a:p>
        </p:txBody>
      </p:sp>
      <p:pic>
        <p:nvPicPr>
          <p:cNvPr id="52227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52229" name="Picture 2" descr="http://media.melty.fr/article-1342870-ajust_930/zaz-avait-fait-un-carton-avec-sa-chan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2160588"/>
            <a:ext cx="388143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677862" y="3645201"/>
            <a:ext cx="4602591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15) </a:t>
            </a:r>
            <a:r>
              <a:rPr lang="fr-FR" sz="4400" dirty="0" err="1"/>
              <a:t>Find</a:t>
            </a:r>
            <a:r>
              <a:rPr lang="fr-FR" sz="4400" dirty="0"/>
              <a:t> de </a:t>
            </a:r>
            <a:r>
              <a:rPr lang="fr-FR" sz="4400" dirty="0" err="1"/>
              <a:t>franske</a:t>
            </a:r>
            <a:r>
              <a:rPr lang="fr-FR" sz="4400" dirty="0"/>
              <a:t> ord</a:t>
            </a:r>
            <a:endParaRPr lang="fr-FR" sz="4400" dirty="0" smtClean="0"/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Chokolade			E) Crocodile </a:t>
            </a:r>
          </a:p>
          <a:p>
            <a:r>
              <a:rPr lang="fr-FR" sz="4000" smtClean="0"/>
              <a:t>B) Parapluie				F) Professeur</a:t>
            </a:r>
          </a:p>
          <a:p>
            <a:r>
              <a:rPr lang="fr-FR" sz="4000" smtClean="0"/>
              <a:t>C) Supermarked		G) Salade</a:t>
            </a:r>
          </a:p>
          <a:p>
            <a:r>
              <a:rPr lang="fr-FR" sz="4000" smtClean="0"/>
              <a:t>D)	Kaffe						H) Kiosk </a:t>
            </a:r>
          </a:p>
        </p:txBody>
      </p:sp>
      <p:pic>
        <p:nvPicPr>
          <p:cNvPr id="53251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53253" name="Picture 2" descr="http://www.greluche.info/gifs/crocodile/tete-de-crocodi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5326063"/>
            <a:ext cx="2381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25413" y="2919413"/>
            <a:ext cx="43037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640263" y="2185988"/>
            <a:ext cx="43037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40263" y="2928938"/>
            <a:ext cx="43037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35513" y="3671888"/>
            <a:ext cx="4303712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>
          <a:xfrm>
            <a:off x="469899" y="609600"/>
            <a:ext cx="9950965" cy="1320800"/>
          </a:xfrm>
        </p:spPr>
        <p:txBody>
          <a:bodyPr/>
          <a:lstStyle/>
          <a:p>
            <a:r>
              <a:rPr lang="fr-FR" sz="4400" dirty="0" smtClean="0"/>
              <a:t>16</a:t>
            </a:r>
            <a:r>
              <a:rPr lang="da-DK" sz="4400" dirty="0" smtClean="0"/>
              <a:t>) Hvordan </a:t>
            </a:r>
            <a:r>
              <a:rPr lang="da-DK" sz="4400" dirty="0"/>
              <a:t>siger man </a:t>
            </a:r>
            <a:r>
              <a:rPr lang="da-DK" sz="4400" dirty="0" smtClean="0"/>
              <a:t>«godmorgen» på </a:t>
            </a:r>
            <a:r>
              <a:rPr lang="da-DK" sz="4400" dirty="0" smtClean="0"/>
              <a:t>fransk?  </a:t>
            </a:r>
            <a:endParaRPr lang="da-DK" sz="4400" dirty="0" smtClean="0"/>
          </a:p>
        </p:txBody>
      </p:sp>
      <p:sp>
        <p:nvSpPr>
          <p:cNvPr id="54274" name="Espace réservé du contenu 2"/>
          <p:cNvSpPr>
            <a:spLocks noGrp="1"/>
          </p:cNvSpPr>
          <p:nvPr>
            <p:ph idx="1"/>
          </p:nvPr>
        </p:nvSpPr>
        <p:spPr>
          <a:xfrm>
            <a:off x="677863" y="2540000"/>
            <a:ext cx="8596312" cy="3502025"/>
          </a:xfrm>
        </p:spPr>
        <p:txBody>
          <a:bodyPr/>
          <a:lstStyle/>
          <a:p>
            <a:r>
              <a:rPr lang="fr-FR" sz="4000" dirty="0" smtClean="0"/>
              <a:t>A) </a:t>
            </a:r>
            <a:r>
              <a:rPr lang="fr-FR" sz="4000" dirty="0" err="1" smtClean="0"/>
              <a:t>Hola</a:t>
            </a:r>
            <a:r>
              <a:rPr lang="fr-FR" sz="4000" dirty="0" smtClean="0"/>
              <a:t> ! </a:t>
            </a:r>
            <a:r>
              <a:rPr lang="fr-FR" sz="4000" dirty="0" smtClean="0">
                <a:solidFill>
                  <a:srgbClr val="C00000"/>
                </a:solidFill>
              </a:rPr>
              <a:t>=&gt; </a:t>
            </a:r>
            <a:r>
              <a:rPr lang="fr-FR" sz="4000" dirty="0" err="1" smtClean="0">
                <a:solidFill>
                  <a:srgbClr val="C00000"/>
                </a:solidFill>
              </a:rPr>
              <a:t>spansk</a:t>
            </a:r>
            <a:endParaRPr lang="fr-FR" sz="4000" dirty="0" smtClean="0">
              <a:solidFill>
                <a:srgbClr val="C00000"/>
              </a:solidFill>
            </a:endParaRPr>
          </a:p>
          <a:p>
            <a:r>
              <a:rPr lang="fr-FR" sz="4000" dirty="0" smtClean="0"/>
              <a:t>B)</a:t>
            </a:r>
            <a:r>
              <a:rPr lang="fr-FR" sz="4000" dirty="0" err="1" smtClean="0"/>
              <a:t>Buongiorno</a:t>
            </a:r>
            <a:r>
              <a:rPr lang="fr-FR" sz="4000" dirty="0" smtClean="0"/>
              <a:t> !	</a:t>
            </a:r>
            <a:r>
              <a:rPr lang="fr-FR" sz="4000" dirty="0" smtClean="0">
                <a:solidFill>
                  <a:srgbClr val="C00000"/>
                </a:solidFill>
              </a:rPr>
              <a:t>=&gt; </a:t>
            </a:r>
            <a:r>
              <a:rPr lang="fr-FR" sz="4000" dirty="0" err="1" smtClean="0">
                <a:solidFill>
                  <a:srgbClr val="C00000"/>
                </a:solidFill>
              </a:rPr>
              <a:t>italiensk</a:t>
            </a:r>
            <a:r>
              <a:rPr lang="fr-FR" sz="4000" dirty="0" smtClean="0">
                <a:solidFill>
                  <a:srgbClr val="C00000"/>
                </a:solidFill>
              </a:rPr>
              <a:t>	</a:t>
            </a:r>
            <a:r>
              <a:rPr lang="fr-FR" sz="4000" dirty="0" smtClean="0"/>
              <a:t>		</a:t>
            </a:r>
          </a:p>
          <a:p>
            <a:r>
              <a:rPr lang="fr-FR" sz="4000" dirty="0" smtClean="0"/>
              <a:t>C) </a:t>
            </a:r>
            <a:r>
              <a:rPr lang="fr-FR" sz="4000" dirty="0" err="1" smtClean="0"/>
              <a:t>Alo</a:t>
            </a:r>
            <a:r>
              <a:rPr lang="fr-FR" sz="4000" dirty="0" smtClean="0"/>
              <a:t> !	</a:t>
            </a:r>
            <a:r>
              <a:rPr lang="fr-FR" sz="4000" dirty="0" smtClean="0">
                <a:solidFill>
                  <a:srgbClr val="C00000"/>
                </a:solidFill>
              </a:rPr>
              <a:t>=&gt; </a:t>
            </a:r>
            <a:r>
              <a:rPr lang="fr-FR" sz="4000" dirty="0" err="1" smtClean="0">
                <a:solidFill>
                  <a:srgbClr val="C00000"/>
                </a:solidFill>
              </a:rPr>
              <a:t>rumænsk</a:t>
            </a:r>
            <a:endParaRPr lang="fr-FR" sz="4000" dirty="0" smtClean="0">
              <a:solidFill>
                <a:srgbClr val="C00000"/>
              </a:solidFill>
            </a:endParaRPr>
          </a:p>
          <a:p>
            <a:r>
              <a:rPr lang="fr-FR" sz="4000" dirty="0" smtClean="0"/>
              <a:t>D)	Bonjour !						</a:t>
            </a:r>
          </a:p>
        </p:txBody>
      </p:sp>
      <p:pic>
        <p:nvPicPr>
          <p:cNvPr id="54275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54277" name="Picture 2" descr="http://4.bp.blogspot.com/-9BzeFfNp5Kc/TVziSrAL2PI/AAAAAAAAAE0/nZZY_CEfXaY/s1600/titeuf_coloria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938" y="1435100"/>
            <a:ext cx="2897187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469900" y="4738688"/>
            <a:ext cx="3675063" cy="75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smtClean="0"/>
              <a:t>3) Hvad hedder de franske penge? 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A) Euros</a:t>
            </a:r>
          </a:p>
          <a:p>
            <a:r>
              <a:rPr lang="fr-FR" sz="4000" dirty="0" smtClean="0"/>
              <a:t>B) </a:t>
            </a:r>
            <a:r>
              <a:rPr lang="fr-FR" sz="4000" dirty="0" err="1" smtClean="0"/>
              <a:t>Franske</a:t>
            </a:r>
            <a:r>
              <a:rPr lang="fr-FR" sz="4000" dirty="0" smtClean="0"/>
              <a:t> </a:t>
            </a:r>
            <a:r>
              <a:rPr lang="fr-FR" sz="4000" dirty="0" err="1" smtClean="0"/>
              <a:t>kroner</a:t>
            </a:r>
            <a:endParaRPr lang="fr-FR" sz="4000" dirty="0" smtClean="0"/>
          </a:p>
          <a:p>
            <a:r>
              <a:rPr lang="fr-FR" sz="4000" dirty="0" smtClean="0"/>
              <a:t>C) Pesos</a:t>
            </a:r>
          </a:p>
          <a:p>
            <a:r>
              <a:rPr lang="fr-FR" sz="4000" dirty="0" smtClean="0"/>
              <a:t>D) Francs</a:t>
            </a:r>
          </a:p>
        </p:txBody>
      </p:sp>
      <p:pic>
        <p:nvPicPr>
          <p:cNvPr id="23555" name="Picture 2" descr="http://upload.wikimedia.org/wikipedia/commons/5/5d/Paiement_eu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2446338"/>
            <a:ext cx="40798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4) </a:t>
            </a:r>
            <a:r>
              <a:rPr lang="fr-FR" sz="4400" dirty="0" err="1" smtClean="0"/>
              <a:t>Hvor</a:t>
            </a:r>
            <a:r>
              <a:rPr lang="fr-FR" sz="4400" dirty="0" smtClean="0"/>
              <a:t> mange </a:t>
            </a:r>
            <a:r>
              <a:rPr lang="fr-FR" sz="4400" dirty="0" err="1" smtClean="0"/>
              <a:t>mennesker</a:t>
            </a:r>
            <a:r>
              <a:rPr lang="fr-FR" sz="4400" dirty="0" smtClean="0"/>
              <a:t> </a:t>
            </a:r>
            <a:r>
              <a:rPr lang="fr-FR" sz="4400" dirty="0" err="1" smtClean="0"/>
              <a:t>bor</a:t>
            </a:r>
            <a:r>
              <a:rPr lang="fr-FR" sz="4400" dirty="0" smtClean="0"/>
              <a:t> </a:t>
            </a:r>
            <a:r>
              <a:rPr lang="fr-FR" sz="4400" dirty="0" smtClean="0"/>
              <a:t>der i </a:t>
            </a:r>
            <a:r>
              <a:rPr lang="fr-FR" sz="4400" dirty="0" err="1" smtClean="0"/>
              <a:t>Frankrig</a:t>
            </a:r>
            <a:r>
              <a:rPr lang="fr-FR" sz="4400" dirty="0" smtClean="0"/>
              <a:t>? </a:t>
            </a:r>
            <a:endParaRPr lang="fr-FR" sz="4400" dirty="0" smtClean="0"/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5 000 000</a:t>
            </a:r>
          </a:p>
          <a:p>
            <a:r>
              <a:rPr lang="fr-FR" sz="4000" smtClean="0"/>
              <a:t>B) 15 000 000 </a:t>
            </a:r>
          </a:p>
          <a:p>
            <a:r>
              <a:rPr lang="fr-FR" sz="4000" smtClean="0"/>
              <a:t>C) 30 000 000</a:t>
            </a:r>
          </a:p>
          <a:p>
            <a:r>
              <a:rPr lang="fr-FR" sz="4000" smtClean="0"/>
              <a:t>D) 65 000 000</a:t>
            </a:r>
          </a:p>
        </p:txBody>
      </p:sp>
      <p:pic>
        <p:nvPicPr>
          <p:cNvPr id="24579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24581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2325688"/>
            <a:ext cx="44799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>
          <a:xfrm>
            <a:off x="0" y="609600"/>
            <a:ext cx="10190163" cy="1320800"/>
          </a:xfrm>
        </p:spPr>
        <p:txBody>
          <a:bodyPr/>
          <a:lstStyle/>
          <a:p>
            <a:r>
              <a:rPr lang="fr-FR" sz="4400" dirty="0" smtClean="0"/>
              <a:t>5) </a:t>
            </a:r>
            <a:r>
              <a:rPr lang="fr-FR" sz="4400" dirty="0" err="1" smtClean="0"/>
              <a:t>Hvornår</a:t>
            </a:r>
            <a:r>
              <a:rPr lang="fr-FR" sz="4400" dirty="0" smtClean="0"/>
              <a:t> er </a:t>
            </a:r>
            <a:r>
              <a:rPr lang="fr-FR" sz="4400" dirty="0" err="1" smtClean="0"/>
              <a:t>det</a:t>
            </a:r>
            <a:r>
              <a:rPr lang="fr-FR" sz="4400" dirty="0" smtClean="0"/>
              <a:t> </a:t>
            </a:r>
            <a:r>
              <a:rPr lang="fr-FR" sz="4400" dirty="0" err="1" smtClean="0"/>
              <a:t>Frankrigs</a:t>
            </a:r>
            <a:r>
              <a:rPr lang="fr-FR" sz="4400" dirty="0" smtClean="0"/>
              <a:t> </a:t>
            </a:r>
            <a:r>
              <a:rPr lang="fr-FR" sz="4400" dirty="0" err="1" smtClean="0"/>
              <a:t>nationaldag</a:t>
            </a:r>
            <a:r>
              <a:rPr lang="fr-FR" sz="4400" dirty="0"/>
              <a:t>?</a:t>
            </a:r>
            <a:r>
              <a:rPr lang="fr-FR" sz="4400" dirty="0" smtClean="0"/>
              <a:t> </a:t>
            </a:r>
            <a:endParaRPr lang="fr-FR" sz="4400" dirty="0" smtClean="0"/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A) Den 1. </a:t>
            </a:r>
            <a:r>
              <a:rPr lang="fr-FR" sz="4000" dirty="0" err="1" smtClean="0"/>
              <a:t>januar</a:t>
            </a:r>
            <a:endParaRPr lang="fr-FR" sz="4000" dirty="0" smtClean="0"/>
          </a:p>
          <a:p>
            <a:r>
              <a:rPr lang="fr-FR" sz="4000" dirty="0" smtClean="0"/>
              <a:t>B) Den 14. </a:t>
            </a:r>
            <a:r>
              <a:rPr lang="fr-FR" sz="4000" dirty="0" err="1" smtClean="0"/>
              <a:t>juli</a:t>
            </a:r>
            <a:endParaRPr lang="fr-FR" sz="4000" dirty="0" smtClean="0"/>
          </a:p>
          <a:p>
            <a:r>
              <a:rPr lang="fr-FR" sz="4000" dirty="0" smtClean="0"/>
              <a:t>C) Den 2. </a:t>
            </a:r>
            <a:r>
              <a:rPr lang="fr-FR" sz="4000" dirty="0" err="1" smtClean="0"/>
              <a:t>september</a:t>
            </a:r>
            <a:endParaRPr lang="fr-FR" sz="4000" dirty="0" smtClean="0"/>
          </a:p>
          <a:p>
            <a:r>
              <a:rPr lang="fr-FR" sz="4000" dirty="0" smtClean="0"/>
              <a:t>D) Den 11. </a:t>
            </a:r>
            <a:r>
              <a:rPr lang="fr-FR" sz="4000" dirty="0" err="1" smtClean="0"/>
              <a:t>november</a:t>
            </a:r>
            <a:r>
              <a:rPr lang="fr-FR" sz="4000" dirty="0" smtClean="0"/>
              <a:t> </a:t>
            </a:r>
          </a:p>
        </p:txBody>
      </p:sp>
      <p:pic>
        <p:nvPicPr>
          <p:cNvPr id="25603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25605" name="Picture 2" descr="http://farm8.staticflickr.com/7106/7711373578_ecc2a70a9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0950" y="1512888"/>
            <a:ext cx="413861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6)                </a:t>
            </a:r>
            <a:r>
              <a:rPr lang="fr-FR" sz="4400" dirty="0" err="1" smtClean="0"/>
              <a:t>Hvad</a:t>
            </a:r>
            <a:r>
              <a:rPr lang="fr-FR" sz="4400" dirty="0" smtClean="0"/>
              <a:t> er </a:t>
            </a:r>
            <a:r>
              <a:rPr lang="fr-FR" sz="4400" dirty="0" err="1" smtClean="0"/>
              <a:t>det</a:t>
            </a:r>
            <a:r>
              <a:rPr lang="fr-FR" sz="4400" dirty="0" smtClean="0"/>
              <a:t>? </a:t>
            </a:r>
            <a:endParaRPr lang="fr-FR" sz="4400" dirty="0" smtClean="0"/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smtClean="0"/>
              <a:t>A) une baguette</a:t>
            </a:r>
          </a:p>
          <a:p>
            <a:r>
              <a:rPr lang="fr-FR" sz="4000" smtClean="0"/>
              <a:t>B) un pain</a:t>
            </a:r>
          </a:p>
          <a:p>
            <a:r>
              <a:rPr lang="fr-FR" sz="4000" smtClean="0"/>
              <a:t>C) un hot dog</a:t>
            </a:r>
          </a:p>
          <a:p>
            <a:r>
              <a:rPr lang="fr-FR" sz="4000" smtClean="0"/>
              <a:t>D) un croissant </a:t>
            </a:r>
          </a:p>
        </p:txBody>
      </p:sp>
      <p:pic>
        <p:nvPicPr>
          <p:cNvPr id="26627" name="Picture 6" descr="http://innbrooklyn.files.wordpress.com/2010/01/croissan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280988"/>
            <a:ext cx="2544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400" dirty="0" smtClean="0"/>
              <a:t>7) </a:t>
            </a:r>
            <a:r>
              <a:rPr lang="fr-FR" sz="4400" dirty="0" err="1" smtClean="0"/>
              <a:t>Franskmænd</a:t>
            </a:r>
            <a:r>
              <a:rPr lang="fr-FR" sz="4400" dirty="0" smtClean="0"/>
              <a:t> </a:t>
            </a:r>
            <a:r>
              <a:rPr lang="fr-FR" sz="4400" dirty="0" err="1" smtClean="0"/>
              <a:t>spiser</a:t>
            </a:r>
            <a:r>
              <a:rPr lang="fr-FR" sz="4400" dirty="0" smtClean="0"/>
              <a:t> </a:t>
            </a:r>
            <a:r>
              <a:rPr lang="fr-FR" sz="4400" dirty="0" err="1" smtClean="0"/>
              <a:t>meget</a:t>
            </a:r>
            <a:r>
              <a:rPr lang="fr-FR" sz="4400" dirty="0" smtClean="0"/>
              <a:t>:</a:t>
            </a:r>
            <a:endParaRPr lang="fr-FR" sz="4400" dirty="0" smtClean="0"/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A) </a:t>
            </a:r>
            <a:r>
              <a:rPr lang="da-DK" sz="4000" dirty="0" smtClean="0"/>
              <a:t>sild</a:t>
            </a:r>
          </a:p>
          <a:p>
            <a:r>
              <a:rPr lang="da-DK" sz="4000" dirty="0" smtClean="0"/>
              <a:t>B) sushi</a:t>
            </a:r>
          </a:p>
          <a:p>
            <a:r>
              <a:rPr lang="da-DK" sz="4000" dirty="0" smtClean="0"/>
              <a:t>C) </a:t>
            </a:r>
            <a:r>
              <a:rPr lang="da-DK" sz="4000" dirty="0" smtClean="0">
                <a:solidFill>
                  <a:schemeClr val="tx1"/>
                </a:solidFill>
              </a:rPr>
              <a:t>leverpostej</a:t>
            </a:r>
            <a:endParaRPr lang="da-DK" sz="4000" dirty="0" smtClean="0">
              <a:solidFill>
                <a:schemeClr val="tx1"/>
              </a:solidFill>
            </a:endParaRPr>
          </a:p>
          <a:p>
            <a:r>
              <a:rPr lang="da-DK" sz="4000" dirty="0" smtClean="0"/>
              <a:t>D) ost</a:t>
            </a:r>
            <a:endParaRPr lang="da-DK" sz="4000" dirty="0" smtClean="0"/>
          </a:p>
        </p:txBody>
      </p:sp>
      <p:pic>
        <p:nvPicPr>
          <p:cNvPr id="27651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27653" name="Picture 2" descr="http://2.bp.blogspot.com/_IY-TOB3j1YA/TFHehfcJIOI/AAAAAAAAAIg/cv0Uwrz7z8Y/s1600/french-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675" y="1930400"/>
            <a:ext cx="2333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405938" cy="1320800"/>
          </a:xfrm>
        </p:spPr>
        <p:txBody>
          <a:bodyPr/>
          <a:lstStyle/>
          <a:p>
            <a:r>
              <a:rPr lang="fr-FR" sz="4000" dirty="0" smtClean="0"/>
              <a:t>8) </a:t>
            </a:r>
            <a:r>
              <a:rPr lang="da-DK" sz="4000" dirty="0" smtClean="0"/>
              <a:t>Hvilken seværdighed finder man i Paris?</a:t>
            </a:r>
            <a:endParaRPr lang="da-DK" sz="40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La Tour de Pise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La Tour </a:t>
            </a:r>
            <a:r>
              <a:rPr lang="fr-FR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Burj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fr-FR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Arab</a:t>
            </a: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La Tour Eiffel</a:t>
            </a:r>
          </a:p>
          <a:p>
            <a:pPr lvl="4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6">
              <a:defRPr/>
            </a:pPr>
            <a:r>
              <a:rPr lang="fr-FR" sz="4000" dirty="0" smtClean="0"/>
              <a:t>D) Le Tower Bridge</a:t>
            </a:r>
            <a:endParaRPr lang="fr-FR" sz="4000" dirty="0"/>
          </a:p>
        </p:txBody>
      </p:sp>
      <p:pic>
        <p:nvPicPr>
          <p:cNvPr id="28675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48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79925" y="6615113"/>
            <a:ext cx="6297613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Février 2014 - Estelle Le </a:t>
            </a:r>
            <a:r>
              <a:rPr lang="fr-FR" dirty="0" err="1" smtClean="0"/>
              <a:t>Bonnec</a:t>
            </a:r>
            <a:r>
              <a:rPr lang="fr-FR" dirty="0" smtClean="0"/>
              <a:t>- francophonie@institutfrancais.dk</a:t>
            </a:r>
            <a:endParaRPr lang="fr-FR" dirty="0"/>
          </a:p>
        </p:txBody>
      </p:sp>
      <p:pic>
        <p:nvPicPr>
          <p:cNvPr id="28677" name="Picture 2" descr="http://www.constitution-du-royaume-uni.org/resources/Tower%20Bridge%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5464175"/>
            <a:ext cx="1787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7627938" y="5756275"/>
            <a:ext cx="1023937" cy="101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4" descr="http://www.photo2ville.com/photos/france/paris/tour-eiff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4022725"/>
            <a:ext cx="9461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6423025" y="3370263"/>
            <a:ext cx="549275" cy="44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1" name="Picture 6" descr="http://www.azurever.com/sites/default/files/images/activites/florence/private-tour-pisa-and-the-leaning-tower-in-florence-1_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3363" y="1839913"/>
            <a:ext cx="8143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4700588" y="2457450"/>
            <a:ext cx="550862" cy="460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3" name="Picture 8" descr="http://es.wikiarquitectura.com/images/thumb/d/da/Burj_Al_Arab_solo.jpg/300px-Burj_Al_Arab_so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2300" y="2503488"/>
            <a:ext cx="795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960</Words>
  <Application>Microsoft Office PowerPoint</Application>
  <PresentationFormat>Grand écran</PresentationFormat>
  <Paragraphs>200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Facette</vt:lpstr>
      <vt:lpstr>la France</vt:lpstr>
      <vt:lpstr>1) Hvad hedder den franske hovedstad? </vt:lpstr>
      <vt:lpstr>2) Hvilket af flagene er fransk? </vt:lpstr>
      <vt:lpstr>3) Hvad hedder de franske penge? </vt:lpstr>
      <vt:lpstr>4) Hvor mange mennesker bor der i Frankrig? </vt:lpstr>
      <vt:lpstr>5) Hvornår er det Frankrigs nationaldag? </vt:lpstr>
      <vt:lpstr>6)                Hvad er det? </vt:lpstr>
      <vt:lpstr>7) Franskmænd spiser meget:</vt:lpstr>
      <vt:lpstr>8) Hvilken seværdighed finder man i Paris?</vt:lpstr>
      <vt:lpstr>9) Hvilken tegneserie foregår i Paris?</vt:lpstr>
      <vt:lpstr>10) Hvem har instrueret « Arthur og Minimoyserne »? </vt:lpstr>
      <vt:lpstr>11) Hvad hedder han? </vt:lpstr>
      <vt:lpstr>12) Omar Sy er meget kendt i Frankrig. Hvem er han? </vt:lpstr>
      <vt:lpstr>13) François Hollande er meget kendt i Frankrig. Hvem er han? </vt:lpstr>
      <vt:lpstr>14) Zaz er meget kendt i Frankrig. Hvem er hun? </vt:lpstr>
      <vt:lpstr>15) Find de franske ord</vt:lpstr>
      <vt:lpstr>16) Hvordan siger man «godmorgen» på fransk?  </vt:lpstr>
      <vt:lpstr>Svar</vt:lpstr>
      <vt:lpstr>1) Hvad hedder den franske hovedstad? </vt:lpstr>
      <vt:lpstr>2) Hvilket af flagene er fransk? </vt:lpstr>
      <vt:lpstr>3) Hvad hedder de franske penge? </vt:lpstr>
      <vt:lpstr>4) Hvor mange mennesker bor der i Frankrig? </vt:lpstr>
      <vt:lpstr>5) Hvornår er det Frankrigs nationaldag? </vt:lpstr>
      <vt:lpstr>6)                Hvad er det? </vt:lpstr>
      <vt:lpstr>7) Franskmænd spiser meget:</vt:lpstr>
      <vt:lpstr>8) Hvilken seværdighed finder man i Paris?</vt:lpstr>
      <vt:lpstr>9) Hvilken tegneserie forgår i Paris?</vt:lpstr>
      <vt:lpstr>10) Hvem har instrueret « Arthur og Minimoyserne »? </vt:lpstr>
      <vt:lpstr>11) Hvad hedder han? </vt:lpstr>
      <vt:lpstr>12) Omar Sy er meget kendt i Frankrig. Hvem er han? </vt:lpstr>
      <vt:lpstr>13) François Hollande er meget kendt i Frankrig. Hvem er han? </vt:lpstr>
      <vt:lpstr>14) Zaz er meget kendt i Frankrig. Hvem er hun? </vt:lpstr>
      <vt:lpstr>15) Find de franske ord</vt:lpstr>
      <vt:lpstr>16) Hvordan siger man «godmorgen» på fransk?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</dc:title>
  <dc:creator>Estelle</dc:creator>
  <cp:lastModifiedBy>Estelle</cp:lastModifiedBy>
  <cp:revision>101</cp:revision>
  <dcterms:created xsi:type="dcterms:W3CDTF">2014-02-18T10:47:57Z</dcterms:created>
  <dcterms:modified xsi:type="dcterms:W3CDTF">2014-09-24T10:34:19Z</dcterms:modified>
</cp:coreProperties>
</file>