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60" r:id="rId3"/>
    <p:sldId id="262" r:id="rId4"/>
    <p:sldId id="264" r:id="rId5"/>
    <p:sldId id="275" r:id="rId6"/>
    <p:sldId id="265" r:id="rId7"/>
    <p:sldId id="269" r:id="rId8"/>
    <p:sldId id="270" r:id="rId9"/>
    <p:sldId id="268" r:id="rId10"/>
    <p:sldId id="267" r:id="rId11"/>
    <p:sldId id="272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5B9"/>
    <a:srgbClr val="3E5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  <p:grpSp>
        <p:nvGrpSpPr>
          <p:cNvPr id="23" name="Groupe 22"/>
          <p:cNvGrpSpPr/>
          <p:nvPr userDrawn="1"/>
        </p:nvGrpSpPr>
        <p:grpSpPr>
          <a:xfrm>
            <a:off x="8370386" y="5995418"/>
            <a:ext cx="3449656" cy="557621"/>
            <a:chOff x="8265261" y="6081764"/>
            <a:chExt cx="3449656" cy="557621"/>
          </a:xfrm>
        </p:grpSpPr>
        <p:sp>
          <p:nvSpPr>
            <p:cNvPr id="24" name="ZoneTexte 23"/>
            <p:cNvSpPr txBox="1"/>
            <p:nvPr/>
          </p:nvSpPr>
          <p:spPr>
            <a:xfrm>
              <a:off x="8265261" y="6270053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 réalisé par  </a:t>
              </a: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5" name="Pictur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93650" y="6081764"/>
              <a:ext cx="821267" cy="51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0760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76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23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02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8370386" y="5995418"/>
            <a:ext cx="3449656" cy="557621"/>
            <a:chOff x="8265261" y="6081764"/>
            <a:chExt cx="3449656" cy="557621"/>
          </a:xfrm>
        </p:grpSpPr>
        <p:sp>
          <p:nvSpPr>
            <p:cNvPr id="25" name="ZoneTexte 24"/>
            <p:cNvSpPr txBox="1"/>
            <p:nvPr/>
          </p:nvSpPr>
          <p:spPr>
            <a:xfrm>
              <a:off x="8265261" y="6270053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 réalisé par  </a:t>
              </a: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6" name="Pictur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93650" y="6081764"/>
              <a:ext cx="821267" cy="51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3890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83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89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8370386" y="5995418"/>
            <a:ext cx="3449656" cy="557621"/>
            <a:chOff x="8265261" y="6081764"/>
            <a:chExt cx="3449656" cy="557621"/>
          </a:xfrm>
        </p:grpSpPr>
        <p:sp>
          <p:nvSpPr>
            <p:cNvPr id="7" name="ZoneTexte 6"/>
            <p:cNvSpPr txBox="1"/>
            <p:nvPr/>
          </p:nvSpPr>
          <p:spPr>
            <a:xfrm>
              <a:off x="8265261" y="6270053"/>
              <a:ext cx="2658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Document réalisé par  </a:t>
              </a:r>
              <a:endPara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" name="Pictur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93650" y="6081764"/>
              <a:ext cx="821267" cy="516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2" descr="Afficher l'image d'origin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626586" cy="114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265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14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232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697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23230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2000"/>
                  <a:lumOff val="28000"/>
                </a:schemeClr>
              </a:gs>
              <a:gs pos="62000">
                <a:schemeClr val="bg2"/>
              </a:gs>
              <a:gs pos="83000">
                <a:schemeClr val="bg2">
                  <a:lumMod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3B0BA0A6-2987-41E4-9604-C1552ED2C4DD}" type="datetimeFigureOut">
              <a:rPr lang="fr-FR" smtClean="0"/>
              <a:t>25/08/2016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A33F9967-DF3F-4D23-AF71-3EE1508A84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875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slide" Target="slide2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slide" Target="slide2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slide" Target="slide2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63623" y="2407575"/>
            <a:ext cx="9070848" cy="2587752"/>
          </a:xfrm>
        </p:spPr>
        <p:txBody>
          <a:bodyPr/>
          <a:lstStyle/>
          <a:p>
            <a:r>
              <a:rPr lang="fr-FR" sz="6600" dirty="0" smtClean="0"/>
              <a:t>L’Île de la Réunion</a:t>
            </a:r>
            <a:endParaRPr lang="fr-FR" sz="6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563624" y="2311395"/>
            <a:ext cx="9070848" cy="457200"/>
          </a:xfrm>
        </p:spPr>
        <p:txBody>
          <a:bodyPr>
            <a:noAutofit/>
          </a:bodyPr>
          <a:lstStyle/>
          <a:p>
            <a:r>
              <a:rPr lang="fr-FR" sz="3200" dirty="0" smtClean="0"/>
              <a:t>A la découverte de …</a:t>
            </a:r>
            <a:endParaRPr lang="fr-FR" sz="3200" dirty="0"/>
          </a:p>
        </p:txBody>
      </p:sp>
      <p:sp>
        <p:nvSpPr>
          <p:cNvPr id="6" name="Pentagone 5">
            <a:hlinkClick r:id="rId3" action="ppaction://hlinksldjump" tooltip="Cliquer pour voir la question 1"/>
          </p:cNvPr>
          <p:cNvSpPr/>
          <p:nvPr/>
        </p:nvSpPr>
        <p:spPr>
          <a:xfrm>
            <a:off x="4093077" y="4568287"/>
            <a:ext cx="4011943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rgbClr val="7030A0"/>
                  </a:solidFill>
                  <a:prstDash val="solid"/>
                </a:ln>
              </a:rPr>
              <a:t>COMMENCER LE QUIZ</a:t>
            </a:r>
          </a:p>
        </p:txBody>
      </p:sp>
    </p:spTree>
    <p:extLst>
      <p:ext uri="{BB962C8B-B14F-4D97-AF65-F5344CB8AC3E}">
        <p14:creationId xmlns:p14="http://schemas.microsoft.com/office/powerpoint/2010/main" val="8381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9. À la Réunion, on fait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49793" y="2080921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34489" y="1998472"/>
            <a:ext cx="183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Du ski</a:t>
            </a:r>
            <a:endParaRPr lang="fr-FR" sz="2800" dirty="0"/>
          </a:p>
        </p:txBody>
      </p:sp>
      <p:sp>
        <p:nvSpPr>
          <p:cNvPr id="10" name="Ellipse 9"/>
          <p:cNvSpPr/>
          <p:nvPr/>
        </p:nvSpPr>
        <p:spPr>
          <a:xfrm>
            <a:off x="4091520" y="2604283"/>
            <a:ext cx="40961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75147" y="2521692"/>
            <a:ext cx="2374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Du masque et tuba</a:t>
            </a:r>
            <a:endParaRPr lang="fr-FR" sz="2800" dirty="0"/>
          </a:p>
        </p:txBody>
      </p:sp>
      <p:sp>
        <p:nvSpPr>
          <p:cNvPr id="12" name="Ellipse 11"/>
          <p:cNvSpPr/>
          <p:nvPr/>
        </p:nvSpPr>
        <p:spPr>
          <a:xfrm>
            <a:off x="7844787" y="313658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382833" y="3033850"/>
            <a:ext cx="3216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Une promenade en chameau</a:t>
            </a:r>
            <a:endParaRPr lang="fr-FR" sz="2800" dirty="0"/>
          </a:p>
        </p:txBody>
      </p:sp>
      <p:pic>
        <p:nvPicPr>
          <p:cNvPr id="4098" name="Picture 2" descr="Freerider, Ski, Sports, Alpin, Neige, Hiver, Raid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4396" y="2780940"/>
            <a:ext cx="2473821" cy="18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ravane, Désert, Safari, Dune, Chameaux, Tour, Plu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23790" y="4018669"/>
            <a:ext cx="2934820" cy="19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longeur, Océan, Sous L'Eau, Natation, Plongée En Apné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83" y="3553593"/>
            <a:ext cx="2606201" cy="195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e 12">
            <a:hlinkClick r:id="rId6" action="ppaction://hlinksldjump" tooltip="Voir la réponse 9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529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10. Une spécialité de la Réunion est …  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8808533" y="3437611"/>
            <a:ext cx="40961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198134" y="3372672"/>
            <a:ext cx="186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La vanille</a:t>
            </a:r>
            <a:endParaRPr lang="fr-FR" sz="2800" dirty="0"/>
          </a:p>
        </p:txBody>
      </p:sp>
      <p:sp>
        <p:nvSpPr>
          <p:cNvPr id="11" name="Ellipse 10"/>
          <p:cNvSpPr/>
          <p:nvPr/>
        </p:nvSpPr>
        <p:spPr>
          <a:xfrm>
            <a:off x="649793" y="2080921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34489" y="1998472"/>
            <a:ext cx="183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café</a:t>
            </a:r>
            <a:endParaRPr lang="fr-FR" sz="2800" dirty="0"/>
          </a:p>
        </p:txBody>
      </p:sp>
      <p:sp>
        <p:nvSpPr>
          <p:cNvPr id="13" name="Ellipse 12"/>
          <p:cNvSpPr/>
          <p:nvPr/>
        </p:nvSpPr>
        <p:spPr>
          <a:xfrm>
            <a:off x="4293826" y="2716070"/>
            <a:ext cx="40961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Picture 6" descr="Café En Grains, Rôti, Arôme, La Caféine, Torréfac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3059" y="2765137"/>
            <a:ext cx="2646701" cy="180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4703442" y="2669243"/>
            <a:ext cx="2558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chocolat</a:t>
            </a:r>
            <a:endParaRPr lang="fr-FR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35" y="3145637"/>
            <a:ext cx="2971800" cy="1981200"/>
          </a:xfrm>
          <a:prstGeom prst="rect">
            <a:avLst/>
          </a:prstGeom>
        </p:spPr>
      </p:pic>
      <p:sp>
        <p:nvSpPr>
          <p:cNvPr id="14" name="Pentagone 13">
            <a:hlinkClick r:id="rId5" action="ppaction://hlinksldjump" tooltip="Voir la réponse 10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</a:endParaRPr>
          </a:p>
        </p:txBody>
      </p:sp>
      <p:pic>
        <p:nvPicPr>
          <p:cNvPr id="16" name="Picture 4" descr="Fleur De Vanille, Vanille, Blanc, Jaune, Jardi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96693" y="3960831"/>
            <a:ext cx="2610411" cy="17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561708" y="2133600"/>
            <a:ext cx="9068586" cy="2590800"/>
          </a:xfrm>
        </p:spPr>
        <p:txBody>
          <a:bodyPr/>
          <a:lstStyle/>
          <a:p>
            <a:r>
              <a:rPr lang="fr-FR" dirty="0" smtClean="0"/>
              <a:t>RÉPONSES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06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-maps.com/m/world/centreeurope/centreeurope21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t="1172" r="686" b="835"/>
          <a:stretch/>
        </p:blipFill>
        <p:spPr bwMode="auto">
          <a:xfrm>
            <a:off x="2361363" y="1868992"/>
            <a:ext cx="7465926" cy="42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876048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1. L’Île de la Réunion est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6985000" y="5020733"/>
            <a:ext cx="269912" cy="1239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7046408" y="5985050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Pentagone 10">
            <a:hlinkClick r:id="rId4" action="ppaction://hlinksldjump" tooltip="Continuer le quiz"/>
          </p:cNvPr>
          <p:cNvSpPr/>
          <p:nvPr/>
        </p:nvSpPr>
        <p:spPr>
          <a:xfrm>
            <a:off x="9356396" y="465857"/>
            <a:ext cx="2410224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</a:rPr>
              <a:t>Question 2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690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3"/>
          <p:cNvSpPr txBox="1">
            <a:spLocks/>
          </p:cNvSpPr>
          <p:nvPr/>
        </p:nvSpPr>
        <p:spPr>
          <a:xfrm>
            <a:off x="1219200" y="794994"/>
            <a:ext cx="10058400" cy="1371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2. L’Île de la Réunion se trouve dans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Pentagone 10">
            <a:hlinkClick r:id="rId3" action="ppaction://hlinksldjump" tooltip="Continuer le quiz"/>
          </p:cNvPr>
          <p:cNvSpPr/>
          <p:nvPr/>
        </p:nvSpPr>
        <p:spPr>
          <a:xfrm>
            <a:off x="9356396" y="465857"/>
            <a:ext cx="2410224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</a:rPr>
              <a:t>Question 3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7758259" y="494715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461229" y="4678606"/>
            <a:ext cx="3617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L’Océan</a:t>
            </a:r>
          </a:p>
          <a:p>
            <a:pPr algn="ctr"/>
            <a:r>
              <a:rPr lang="fr-FR" sz="2800" dirty="0" smtClean="0"/>
              <a:t>Indien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859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3. Les habitants sont de nationalité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206993" y="3936839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517468" y="3883732"/>
            <a:ext cx="200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française</a:t>
            </a:r>
            <a:endParaRPr lang="fr-FR" sz="2800" dirty="0"/>
          </a:p>
        </p:txBody>
      </p:sp>
      <p:pic>
        <p:nvPicPr>
          <p:cNvPr id="6146" name="Picture 2" descr="France, Drapeau, Nationale, Symboles, Drapeau Tricol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999" y="4460059"/>
            <a:ext cx="1957755" cy="130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e 12">
            <a:hlinkClick r:id="rId4" action="ppaction://hlinksldjump" tooltip="Continuer le quiz"/>
          </p:cNvPr>
          <p:cNvSpPr/>
          <p:nvPr/>
        </p:nvSpPr>
        <p:spPr>
          <a:xfrm>
            <a:off x="9356396" y="465857"/>
            <a:ext cx="2410224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</a:rPr>
              <a:t>Question 4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634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4. L’Île de la Réunion est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465135" y="2371309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81250" y="2325142"/>
            <a:ext cx="3178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Une région</a:t>
            </a:r>
            <a:endParaRPr lang="fr-FR" sz="2800" dirty="0"/>
          </a:p>
        </p:txBody>
      </p:sp>
      <p:sp>
        <p:nvSpPr>
          <p:cNvPr id="12" name="Pentagone 11">
            <a:hlinkClick r:id="rId3" action="ppaction://hlinksldjump" tooltip="Continuer le quiz"/>
          </p:cNvPr>
          <p:cNvSpPr/>
          <p:nvPr/>
        </p:nvSpPr>
        <p:spPr>
          <a:xfrm>
            <a:off x="9356396" y="465857"/>
            <a:ext cx="2410224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</a:rPr>
              <a:t>Question 5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668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575" y="2059996"/>
            <a:ext cx="4522277" cy="3992224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5. La ville principale s’appelle…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707517" y="5089658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994960" y="5015943"/>
            <a:ext cx="251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Saint-Denis</a:t>
            </a:r>
            <a:endParaRPr lang="fr-FR" sz="2800" dirty="0"/>
          </a:p>
        </p:txBody>
      </p:sp>
      <p:sp>
        <p:nvSpPr>
          <p:cNvPr id="14" name="Pentagone 13">
            <a:hlinkClick r:id="rId4" action="ppaction://hlinksldjump" tooltip="Continuer le quiz"/>
          </p:cNvPr>
          <p:cNvSpPr/>
          <p:nvPr/>
        </p:nvSpPr>
        <p:spPr>
          <a:xfrm>
            <a:off x="9356396" y="465857"/>
            <a:ext cx="2410224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</a:rPr>
              <a:t>Question 6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491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6. Les habitants de la Réunion parlent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231342" y="2264256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648348" y="2170445"/>
            <a:ext cx="2221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français et créole</a:t>
            </a:r>
            <a:endParaRPr lang="fr-FR" sz="2800" dirty="0"/>
          </a:p>
        </p:txBody>
      </p:sp>
      <p:pic>
        <p:nvPicPr>
          <p:cNvPr id="13314" name="Picture 2" descr="Envoyer Des Sms, Icône, Parler, Texte, Boît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02" y="2406655"/>
            <a:ext cx="4252244" cy="28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entagone 14">
            <a:hlinkClick r:id="rId4" action="ppaction://hlinksldjump" tooltip="Continuer le quiz"/>
          </p:cNvPr>
          <p:cNvSpPr/>
          <p:nvPr/>
        </p:nvSpPr>
        <p:spPr>
          <a:xfrm>
            <a:off x="9356396" y="465857"/>
            <a:ext cx="2410224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</a:rPr>
              <a:t>Question 7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391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7. À la Réunion, la monnaie utilisée est…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698498" y="2451203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907001" y="2404376"/>
            <a:ext cx="226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L’Euro</a:t>
            </a:r>
            <a:endParaRPr lang="fr-FR" sz="2800" dirty="0"/>
          </a:p>
        </p:txBody>
      </p:sp>
      <p:pic>
        <p:nvPicPr>
          <p:cNvPr id="17" name="Picture 2" descr="Euros, Monnaie, Inscrivez Vous, Européenne, L'Argent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31" y="2958895"/>
            <a:ext cx="1084611" cy="11569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e 12">
            <a:hlinkClick r:id="rId4" action="ppaction://hlinksldjump" tooltip="Continuer le quiz"/>
          </p:cNvPr>
          <p:cNvSpPr/>
          <p:nvPr/>
        </p:nvSpPr>
        <p:spPr>
          <a:xfrm>
            <a:off x="9356396" y="465857"/>
            <a:ext cx="2410224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</a:rPr>
              <a:t>Question 8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470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800" y="642594"/>
            <a:ext cx="8760489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1. L’Île de la Réunion est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8" name="Picture 4" descr="http://d-maps.com/m/world/centreeurope/centreeurope21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 t="1172" r="686" b="835"/>
          <a:stretch/>
        </p:blipFill>
        <p:spPr bwMode="auto">
          <a:xfrm>
            <a:off x="2361363" y="1868992"/>
            <a:ext cx="7465926" cy="42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/>
          <p:cNvCxnSpPr>
            <a:stCxn id="16" idx="6"/>
          </p:cNvCxnSpPr>
          <p:nvPr/>
        </p:nvCxnSpPr>
        <p:spPr>
          <a:xfrm flipV="1">
            <a:off x="1564195" y="2243668"/>
            <a:ext cx="3177138" cy="677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6985000" y="5020733"/>
            <a:ext cx="269912" cy="1239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9186333" y="4297763"/>
            <a:ext cx="1126625" cy="89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1147189" y="271249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9" name="Ellipse 18"/>
          <p:cNvSpPr/>
          <p:nvPr/>
        </p:nvSpPr>
        <p:spPr>
          <a:xfrm>
            <a:off x="7046408" y="5985050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0312957" y="4012735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Pentagone 1">
            <a:hlinkClick r:id="rId4" action="ppaction://hlinksldjump" tooltip="Voir la réponse 1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839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8. Sur l’île, il y a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194" name="Picture 2" descr="https://pixabay.com/get/ef94df511216d25a58a4/1446569585/meeting-280474_1920.jpg?dir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93" y="2904658"/>
            <a:ext cx="288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lipse 19"/>
          <p:cNvSpPr/>
          <p:nvPr/>
        </p:nvSpPr>
        <p:spPr>
          <a:xfrm>
            <a:off x="974571" y="2350058"/>
            <a:ext cx="40961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216412" y="2332308"/>
            <a:ext cx="2867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d</a:t>
            </a:r>
            <a:r>
              <a:rPr lang="fr-FR" sz="2800" dirty="0" smtClean="0"/>
              <a:t>es volcans</a:t>
            </a:r>
            <a:endParaRPr lang="fr-FR" sz="2800" dirty="0"/>
          </a:p>
        </p:txBody>
      </p:sp>
      <p:sp>
        <p:nvSpPr>
          <p:cNvPr id="14" name="Pentagone 13">
            <a:hlinkClick r:id="rId4" action="ppaction://hlinksldjump" tooltip="Continuer le quiz"/>
          </p:cNvPr>
          <p:cNvSpPr/>
          <p:nvPr/>
        </p:nvSpPr>
        <p:spPr>
          <a:xfrm>
            <a:off x="9356396" y="465857"/>
            <a:ext cx="2410224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</a:rPr>
              <a:t>Question 9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934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9. À la Réunion, on fait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Pentagone 13">
            <a:hlinkClick r:id="rId3" action="ppaction://hlinksldjump" tooltip="Continuer le quiz"/>
          </p:cNvPr>
          <p:cNvSpPr/>
          <p:nvPr/>
        </p:nvSpPr>
        <p:spPr>
          <a:xfrm>
            <a:off x="9356396" y="465857"/>
            <a:ext cx="2410224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</a:rPr>
              <a:t>Question 10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091520" y="2604283"/>
            <a:ext cx="40961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475147" y="2521692"/>
            <a:ext cx="2374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Du masque et tuba</a:t>
            </a:r>
            <a:endParaRPr lang="fr-FR" sz="2800" dirty="0"/>
          </a:p>
        </p:txBody>
      </p:sp>
      <p:pic>
        <p:nvPicPr>
          <p:cNvPr id="18" name="Picture 8" descr="Plongeur, Océan, Sous L'Eau, Natation, Plongée En Apn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83" y="3553593"/>
            <a:ext cx="2606201" cy="195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09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10. Une spécialité de la Réunion est …  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Pentagone 15">
            <a:hlinkClick r:id="rId3" action="ppaction://hlinksldjump"/>
          </p:cNvPr>
          <p:cNvSpPr/>
          <p:nvPr/>
        </p:nvSpPr>
        <p:spPr>
          <a:xfrm>
            <a:off x="9356396" y="465857"/>
            <a:ext cx="2410224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</a:rPr>
              <a:t>FIN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8808533" y="3437611"/>
            <a:ext cx="40961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198134" y="3372672"/>
            <a:ext cx="186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La vanille</a:t>
            </a:r>
            <a:endParaRPr lang="fr-FR" sz="2800" dirty="0"/>
          </a:p>
        </p:txBody>
      </p:sp>
      <p:pic>
        <p:nvPicPr>
          <p:cNvPr id="9" name="Picture 4" descr="Fleur De Vanille, Vanille, Blanc, Jaune, Jardi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96693" y="3960831"/>
            <a:ext cx="2610411" cy="17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63623" y="2407575"/>
            <a:ext cx="9070848" cy="2587752"/>
          </a:xfrm>
        </p:spPr>
        <p:txBody>
          <a:bodyPr/>
          <a:lstStyle/>
          <a:p>
            <a:r>
              <a:rPr lang="fr-FR" sz="6600" dirty="0" smtClean="0"/>
              <a:t>L’Île de la Réunion</a:t>
            </a:r>
            <a:endParaRPr lang="fr-FR" sz="6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563624" y="2311395"/>
            <a:ext cx="9070848" cy="457200"/>
          </a:xfrm>
        </p:spPr>
        <p:txBody>
          <a:bodyPr>
            <a:noAutofit/>
          </a:bodyPr>
          <a:lstStyle/>
          <a:p>
            <a:r>
              <a:rPr lang="fr-FR" sz="3200" dirty="0" smtClean="0"/>
              <a:t>Le voyage à </a:t>
            </a:r>
            <a:endParaRPr lang="fr-FR" sz="3200" dirty="0"/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1563623" y="4435878"/>
            <a:ext cx="9070848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tabLst>
                <a:tab pos="2633663" algn="l"/>
              </a:tabLst>
              <a:defRPr sz="1600" kern="120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/>
              <a:t>est terminé !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0582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1219200" y="2411921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21" name="Ellipse 20"/>
          <p:cNvSpPr/>
          <p:nvPr/>
        </p:nvSpPr>
        <p:spPr>
          <a:xfrm>
            <a:off x="7758259" y="494715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4724726" y="3735896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04900" y="2351873"/>
            <a:ext cx="3293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La Mer Méditerranée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7461229" y="4678606"/>
            <a:ext cx="3617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L’Océan</a:t>
            </a:r>
          </a:p>
          <a:p>
            <a:pPr algn="ctr"/>
            <a:r>
              <a:rPr lang="fr-FR" sz="2800" dirty="0" smtClean="0"/>
              <a:t>Indien</a:t>
            </a: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4933229" y="3514970"/>
            <a:ext cx="25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L’Océan</a:t>
            </a:r>
          </a:p>
          <a:p>
            <a:pPr algn="ctr"/>
            <a:r>
              <a:rPr lang="fr-FR" sz="2800" dirty="0" smtClean="0"/>
              <a:t>Arctique</a:t>
            </a:r>
            <a:endParaRPr lang="fr-FR" sz="2800" dirty="0"/>
          </a:p>
        </p:txBody>
      </p:sp>
      <p:sp>
        <p:nvSpPr>
          <p:cNvPr id="15" name="Titre 3"/>
          <p:cNvSpPr txBox="1">
            <a:spLocks/>
          </p:cNvSpPr>
          <p:nvPr/>
        </p:nvSpPr>
        <p:spPr>
          <a:xfrm>
            <a:off x="1219200" y="794994"/>
            <a:ext cx="10058400" cy="1371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2. L’Île de la Réunion se trouve dans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Pentagone 12">
            <a:hlinkClick r:id="rId3" action="ppaction://hlinksldjump" tooltip="Voir la réponse 2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8572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3. Les habitants sont de nationalité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21448" y="2002646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2" name="Ellipse 11"/>
          <p:cNvSpPr/>
          <p:nvPr/>
        </p:nvSpPr>
        <p:spPr>
          <a:xfrm>
            <a:off x="4466776" y="2647266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206993" y="3936839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29951" y="1950515"/>
            <a:ext cx="2271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indienne</a:t>
            </a:r>
            <a:endParaRPr lang="fr-FR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883782" y="2576212"/>
            <a:ext cx="2072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islandaise</a:t>
            </a:r>
            <a:endParaRPr lang="fr-FR" sz="2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8517468" y="3883732"/>
            <a:ext cx="200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française</a:t>
            </a:r>
            <a:endParaRPr lang="fr-FR" sz="2800" dirty="0"/>
          </a:p>
        </p:txBody>
      </p:sp>
      <p:pic>
        <p:nvPicPr>
          <p:cNvPr id="6146" name="Picture 2" descr="France, Drapeau, Nationale, Symboles, Drapeau Tricol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999" y="4460059"/>
            <a:ext cx="1957755" cy="130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slande, Drapeau, Drapeau National, Nation, Pay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28" y="3232045"/>
            <a:ext cx="1957756" cy="130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rapeau, Inde, Tricolor, Pays, Nation, Nationa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89" y="2593909"/>
            <a:ext cx="1937581" cy="128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entagone 17">
            <a:hlinkClick r:id="rId6" action="ppaction://hlinksldjump" tooltip="Voir la réponse 3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401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4. L’Île de la Réunion est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Pentagone 13">
            <a:hlinkClick r:id="rId3" action="ppaction://hlinksldjump" tooltip="Voir la réponse 4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465135" y="2371309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6" name="Ellipse 15"/>
          <p:cNvSpPr/>
          <p:nvPr/>
        </p:nvSpPr>
        <p:spPr>
          <a:xfrm>
            <a:off x="4937401" y="3619186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8298107" y="479954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176636" y="3566079"/>
            <a:ext cx="278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une ville</a:t>
            </a:r>
            <a:endParaRPr lang="fr-FR" sz="2800" dirty="0"/>
          </a:p>
        </p:txBody>
      </p:sp>
      <p:sp>
        <p:nvSpPr>
          <p:cNvPr id="19" name="ZoneTexte 18"/>
          <p:cNvSpPr txBox="1"/>
          <p:nvPr/>
        </p:nvSpPr>
        <p:spPr>
          <a:xfrm>
            <a:off x="2381250" y="2325142"/>
            <a:ext cx="3178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Une région</a:t>
            </a:r>
            <a:endParaRPr lang="fr-FR" sz="2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8782226" y="4746440"/>
            <a:ext cx="172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 pays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063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5. La ville principale s’appelle…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223592" y="3586057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2" name="Ellipse 11"/>
          <p:cNvSpPr/>
          <p:nvPr/>
        </p:nvSpPr>
        <p:spPr>
          <a:xfrm>
            <a:off x="8540233" y="3015853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707517" y="5089658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994960" y="5015943"/>
            <a:ext cx="251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Saint-Denis</a:t>
            </a:r>
            <a:endParaRPr lang="fr-FR" sz="2800" dirty="0"/>
          </a:p>
        </p:txBody>
      </p:sp>
      <p:sp>
        <p:nvSpPr>
          <p:cNvPr id="25" name="ZoneTexte 24"/>
          <p:cNvSpPr txBox="1"/>
          <p:nvPr/>
        </p:nvSpPr>
        <p:spPr>
          <a:xfrm>
            <a:off x="8916020" y="2969026"/>
            <a:ext cx="2040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Montréal</a:t>
            </a:r>
            <a:endParaRPr lang="fr-FR" sz="28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640598" y="3492246"/>
            <a:ext cx="222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Toulouse</a:t>
            </a:r>
            <a:endParaRPr lang="fr-FR" sz="2800" dirty="0"/>
          </a:p>
        </p:txBody>
      </p:sp>
      <p:grpSp>
        <p:nvGrpSpPr>
          <p:cNvPr id="6" name="Groupe 5"/>
          <p:cNvGrpSpPr/>
          <p:nvPr/>
        </p:nvGrpSpPr>
        <p:grpSpPr>
          <a:xfrm>
            <a:off x="3735092" y="2014194"/>
            <a:ext cx="4556760" cy="4038600"/>
            <a:chOff x="3771901" y="2171700"/>
            <a:chExt cx="4556760" cy="40386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71901" y="2171700"/>
              <a:ext cx="4556760" cy="4038600"/>
            </a:xfrm>
            <a:prstGeom prst="rect">
              <a:avLst/>
            </a:prstGeom>
          </p:spPr>
        </p:pic>
        <p:sp>
          <p:nvSpPr>
            <p:cNvPr id="27" name="Ellipse 26"/>
            <p:cNvSpPr/>
            <p:nvPr/>
          </p:nvSpPr>
          <p:spPr>
            <a:xfrm>
              <a:off x="5423677" y="2218799"/>
              <a:ext cx="145282" cy="1393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15" name="Pentagone 14">
            <a:hlinkClick r:id="rId4" action="ppaction://hlinksldjump" tooltip="Voir la réponse 5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920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6. Les habitants de la Réunion parlent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231342" y="2264256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2" name="Ellipse 11"/>
          <p:cNvSpPr/>
          <p:nvPr/>
        </p:nvSpPr>
        <p:spPr>
          <a:xfrm>
            <a:off x="3661744" y="5394799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8760358" y="2264256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131672" y="2190541"/>
            <a:ext cx="236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espagnol</a:t>
            </a:r>
            <a:endParaRPr lang="fr-FR" sz="2800" dirty="0"/>
          </a:p>
        </p:txBody>
      </p:sp>
      <p:sp>
        <p:nvSpPr>
          <p:cNvPr id="25" name="ZoneTexte 24"/>
          <p:cNvSpPr txBox="1"/>
          <p:nvPr/>
        </p:nvSpPr>
        <p:spPr>
          <a:xfrm>
            <a:off x="4037531" y="5347972"/>
            <a:ext cx="189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anglais</a:t>
            </a:r>
            <a:endParaRPr lang="fr-FR" sz="28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648348" y="2170445"/>
            <a:ext cx="2221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français et créole</a:t>
            </a:r>
            <a:endParaRPr lang="fr-FR" sz="2800" dirty="0"/>
          </a:p>
        </p:txBody>
      </p:sp>
      <p:pic>
        <p:nvPicPr>
          <p:cNvPr id="13314" name="Picture 2" descr="Envoyer Des Sms, Icône, Parler, Texte, Boît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302" y="2406655"/>
            <a:ext cx="4252244" cy="28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e 13">
            <a:hlinkClick r:id="rId4" action="ppaction://hlinksldjump" tooltip="Voir la réponse 6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216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7. À la Réunion, la monnaie utilisée est…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4635387" y="3299799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145890" y="4284382"/>
            <a:ext cx="417006" cy="417006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562896" y="4231275"/>
            <a:ext cx="301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La couronne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052393" y="3205988"/>
            <a:ext cx="222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Dollar</a:t>
            </a:r>
            <a:endParaRPr lang="fr-FR" sz="2800" dirty="0"/>
          </a:p>
        </p:txBody>
      </p:sp>
      <p:pic>
        <p:nvPicPr>
          <p:cNvPr id="2050" name="Picture 2" descr="Dollar, L'Argent, Signes, D'Affaires, Monnaie, Finance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452" y="3772423"/>
            <a:ext cx="771779" cy="14570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uronne, Reine, Empereur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648" y="4724609"/>
            <a:ext cx="1744474" cy="98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/>
          <p:cNvSpPr/>
          <p:nvPr/>
        </p:nvSpPr>
        <p:spPr>
          <a:xfrm>
            <a:off x="1698498" y="2451203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907001" y="2404376"/>
            <a:ext cx="2263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L’Euro</a:t>
            </a:r>
            <a:endParaRPr lang="fr-FR" sz="2800" dirty="0"/>
          </a:p>
        </p:txBody>
      </p:sp>
      <p:pic>
        <p:nvPicPr>
          <p:cNvPr id="17" name="Picture 2" descr="Euros, Monnaie, Inscrivez Vous, Européenne, L'Argent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31" y="2958895"/>
            <a:ext cx="1084611" cy="11569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e 12">
            <a:hlinkClick r:id="rId6" action="ppaction://hlinksldjump" tooltip="Voir la réponse 7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518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699821" cy="1371600"/>
          </a:xfrm>
          <a:noFill/>
          <a:effectLst>
            <a:outerShdw blurRad="50800" dist="38100" dir="2700000" algn="tl" rotWithShape="0">
              <a:prstClr val="black">
                <a:alpha val="75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8. Sur l’île, il y a …</a:t>
            </a:r>
            <a:endParaRPr lang="fr-FR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194" name="Picture 2" descr="https://pixabay.com/get/ef94df511216d25a58a4/1446569585/meeting-280474_1920.jpg?dir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93" y="2904658"/>
            <a:ext cx="288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lipse 19"/>
          <p:cNvSpPr/>
          <p:nvPr/>
        </p:nvSpPr>
        <p:spPr>
          <a:xfrm>
            <a:off x="974571" y="2350058"/>
            <a:ext cx="40961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216412" y="2332308"/>
            <a:ext cx="2867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d</a:t>
            </a:r>
            <a:r>
              <a:rPr lang="fr-FR" sz="2800" dirty="0" smtClean="0"/>
              <a:t>es volcans</a:t>
            </a:r>
            <a:endParaRPr lang="fr-FR" sz="2800" dirty="0"/>
          </a:p>
        </p:txBody>
      </p:sp>
      <p:sp>
        <p:nvSpPr>
          <p:cNvPr id="29" name="Ellipse 28"/>
          <p:cNvSpPr/>
          <p:nvPr/>
        </p:nvSpPr>
        <p:spPr>
          <a:xfrm>
            <a:off x="4668309" y="2873278"/>
            <a:ext cx="41700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967204" y="2855528"/>
            <a:ext cx="193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 désert</a:t>
            </a:r>
            <a:endParaRPr lang="fr-FR" sz="2800" dirty="0"/>
          </a:p>
        </p:txBody>
      </p:sp>
      <p:sp>
        <p:nvSpPr>
          <p:cNvPr id="31" name="Ellipse 30"/>
          <p:cNvSpPr/>
          <p:nvPr/>
        </p:nvSpPr>
        <p:spPr>
          <a:xfrm>
            <a:off x="8252067" y="3302845"/>
            <a:ext cx="409616" cy="42956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8456875" y="3256018"/>
            <a:ext cx="2488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un glacier</a:t>
            </a:r>
            <a:endParaRPr lang="fr-FR" sz="2800" dirty="0"/>
          </a:p>
        </p:txBody>
      </p:sp>
      <p:pic>
        <p:nvPicPr>
          <p:cNvPr id="1026" name="Picture 2" descr="https://pixabay.com/static/uploads/photo/2015/03/26/11/48/gobi-692640_960_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709" y="3596475"/>
            <a:ext cx="288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aska, Le Glacier, Le Parc National, Glace, M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02600" y="4004891"/>
            <a:ext cx="2880000" cy="194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e 12">
            <a:hlinkClick r:id="rId6" action="ppaction://hlinksldjump" tooltip="Voir la réponse 8"/>
          </p:cNvPr>
          <p:cNvSpPr/>
          <p:nvPr/>
        </p:nvSpPr>
        <p:spPr>
          <a:xfrm>
            <a:off x="9903489" y="475382"/>
            <a:ext cx="1851718" cy="52322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 smtClean="0">
                <a:ln w="22225">
                  <a:solidFill>
                    <a:srgbClr val="7030A0"/>
                  </a:solidFill>
                  <a:prstDash val="solid"/>
                </a:ln>
              </a:rPr>
              <a:t>RÉPONSE</a:t>
            </a:r>
            <a:endParaRPr lang="fr-FR" sz="2800" b="1" dirty="0">
              <a:ln w="22225">
                <a:solidFill>
                  <a:srgbClr val="7030A0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921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566</TotalTime>
  <Words>337</Words>
  <Application>Microsoft Office PowerPoint</Application>
  <PresentationFormat>Grand écran</PresentationFormat>
  <Paragraphs>126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Savon</vt:lpstr>
      <vt:lpstr>L’Île de la Réunion</vt:lpstr>
      <vt:lpstr>1. L’Île de la Réunion est …</vt:lpstr>
      <vt:lpstr>Présentation PowerPoint</vt:lpstr>
      <vt:lpstr>3. Les habitants sont de nationalité …</vt:lpstr>
      <vt:lpstr>4. L’Île de la Réunion est …</vt:lpstr>
      <vt:lpstr>5. La ville principale s’appelle…</vt:lpstr>
      <vt:lpstr>6. Les habitants de la Réunion parlent …</vt:lpstr>
      <vt:lpstr>7. À la Réunion, la monnaie utilisée est…</vt:lpstr>
      <vt:lpstr>8. Sur l’île, il y a …</vt:lpstr>
      <vt:lpstr>9. À la Réunion, on fait …</vt:lpstr>
      <vt:lpstr>10. Une spécialité de la Réunion est …  </vt:lpstr>
      <vt:lpstr>RÉPONSES</vt:lpstr>
      <vt:lpstr>1. L’Île de la Réunion est …</vt:lpstr>
      <vt:lpstr>Présentation PowerPoint</vt:lpstr>
      <vt:lpstr>3. Les habitants sont de nationalité …</vt:lpstr>
      <vt:lpstr>4. L’Île de la Réunion est …</vt:lpstr>
      <vt:lpstr>5. La ville principale s’appelle…</vt:lpstr>
      <vt:lpstr>6. Les habitants de la Réunion parlent …</vt:lpstr>
      <vt:lpstr>7. À la Réunion, la monnaie utilisée est…</vt:lpstr>
      <vt:lpstr>8. Sur l’île, il y a …</vt:lpstr>
      <vt:lpstr>9. À la Réunion, on fait …</vt:lpstr>
      <vt:lpstr>10. Une spécialité de la Réunion est …  </vt:lpstr>
      <vt:lpstr>L’Île de la Réunion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L’Île de la Réunion</dc:title>
  <dc:creator>Clotilde</dc:creator>
  <cp:lastModifiedBy>Pauline</cp:lastModifiedBy>
  <cp:revision>183</cp:revision>
  <dcterms:created xsi:type="dcterms:W3CDTF">2015-11-03T14:01:52Z</dcterms:created>
  <dcterms:modified xsi:type="dcterms:W3CDTF">2016-08-25T07:19:55Z</dcterms:modified>
</cp:coreProperties>
</file>