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0" r:id="rId3"/>
    <p:sldId id="280" r:id="rId4"/>
    <p:sldId id="279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99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9"/>
    <a:srgbClr val="008000"/>
    <a:srgbClr val="AF865E"/>
    <a:srgbClr val="128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rgbClr val="009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6" name="Groupe 25"/>
          <p:cNvGrpSpPr/>
          <p:nvPr userDrawn="1"/>
        </p:nvGrpSpPr>
        <p:grpSpPr>
          <a:xfrm>
            <a:off x="8606919" y="6102098"/>
            <a:ext cx="3345051" cy="552117"/>
            <a:chOff x="8370502" y="6080746"/>
            <a:chExt cx="3345051" cy="552117"/>
          </a:xfrm>
        </p:grpSpPr>
        <p:sp>
          <p:nvSpPr>
            <p:cNvPr id="27" name="ZoneTexte 26"/>
            <p:cNvSpPr txBox="1"/>
            <p:nvPr/>
          </p:nvSpPr>
          <p:spPr>
            <a:xfrm>
              <a:off x="8370502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ln w="3175"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sz="1800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Pictu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3362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35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18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45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rgbClr val="009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8" name="Groupe 27"/>
          <p:cNvGrpSpPr/>
          <p:nvPr userDrawn="1"/>
        </p:nvGrpSpPr>
        <p:grpSpPr>
          <a:xfrm>
            <a:off x="8604504" y="6102098"/>
            <a:ext cx="3347466" cy="552117"/>
            <a:chOff x="8368087" y="6080746"/>
            <a:chExt cx="3347466" cy="552117"/>
          </a:xfrm>
        </p:grpSpPr>
        <p:sp>
          <p:nvSpPr>
            <p:cNvPr id="29" name="ZoneTexte 28"/>
            <p:cNvSpPr txBox="1"/>
            <p:nvPr/>
          </p:nvSpPr>
          <p:spPr>
            <a:xfrm>
              <a:off x="8368087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ln w="3175"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sz="1800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4799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31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3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8542867" y="6102098"/>
            <a:ext cx="3409103" cy="552117"/>
            <a:chOff x="8306450" y="6080746"/>
            <a:chExt cx="3409103" cy="552117"/>
          </a:xfrm>
        </p:grpSpPr>
        <p:sp>
          <p:nvSpPr>
            <p:cNvPr id="11" name="ZoneTexte 10"/>
            <p:cNvSpPr txBox="1"/>
            <p:nvPr/>
          </p:nvSpPr>
          <p:spPr>
            <a:xfrm>
              <a:off x="8306450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ln w="3175"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sz="1800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e 6"/>
          <p:cNvGrpSpPr/>
          <p:nvPr userDrawn="1"/>
        </p:nvGrpSpPr>
        <p:grpSpPr>
          <a:xfrm>
            <a:off x="170528" y="89603"/>
            <a:ext cx="896272" cy="1105981"/>
            <a:chOff x="95424" y="281913"/>
            <a:chExt cx="896272" cy="1105981"/>
          </a:xfrm>
        </p:grpSpPr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74320" y="281913"/>
              <a:ext cx="717376" cy="721361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5424" y="565650"/>
              <a:ext cx="792480" cy="822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216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17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20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318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18/03/2016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6.png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8.png"/><Relationship Id="rId5" Type="http://schemas.openxmlformats.org/officeDocument/2006/relationships/slide" Target="slide2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slide" Target="slide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5" Type="http://schemas.openxmlformats.org/officeDocument/2006/relationships/slide" Target="slide1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png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5.png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BURKINA FASO</a:t>
            </a:r>
            <a:endParaRPr lang="fr-FR" sz="6600" dirty="0">
              <a:solidFill>
                <a:schemeClr val="accent2">
                  <a:lumMod val="75000"/>
                </a:schemeClr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1563624" y="2311395"/>
            <a:ext cx="907084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 la découverte du …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entagone 3">
            <a:hlinkClick r:id="rId3" action="ppaction://hlinksldjump" tooltip="Cliquer pour commencer"/>
          </p:cNvPr>
          <p:cNvSpPr/>
          <p:nvPr/>
        </p:nvSpPr>
        <p:spPr>
          <a:xfrm>
            <a:off x="4093077" y="4568287"/>
            <a:ext cx="4011943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COMMENCER LE QUIZ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717583"/>
            <a:ext cx="10786534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9E49"/>
                </a:solidFill>
              </a:rPr>
              <a:t>9. L’instrument traditionnel africain sur la photo s’appelle …</a:t>
            </a:r>
            <a:endParaRPr lang="fr-FR" sz="32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678072" y="215150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1678072" y="416379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104831" y="318490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79764" y="3601908"/>
            <a:ext cx="224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tambourin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60545" y="2626833"/>
            <a:ext cx="293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balafon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94484" y="4593366"/>
            <a:ext cx="198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djembé</a:t>
            </a:r>
            <a:endParaRPr lang="fr-FR" sz="2400" dirty="0"/>
          </a:p>
        </p:txBody>
      </p:sp>
      <p:sp>
        <p:nvSpPr>
          <p:cNvPr id="12" name="Pentagone 11">
            <a:hlinkClick r:id="rId4" action="ppaction://hlinksldjump" tooltip="Vérifier la réponse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RÉPONSE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2174311"/>
            <a:ext cx="29337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71523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9E49"/>
                </a:solidFill>
              </a:rPr>
              <a:t>10. Voici un masque bobo, groupe ethnique du Burkina.</a:t>
            </a:r>
            <a:endParaRPr lang="fr-FR" sz="32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13538" y="2041795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5908009" y="262400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816344" y="313241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4" name="Picture 6" descr="Masque Démon, Masque, Japonais, Démon, Japon, Anti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66" y="3558633"/>
            <a:ext cx="1897163" cy="25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e 8">
            <a:hlinkClick r:id="rId5" action="ppaction://hlinksldjump" tooltip="Vérifier la réponse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RÉPONSE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960" y="2653477"/>
            <a:ext cx="1885950" cy="34766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5875" y="3220214"/>
            <a:ext cx="20002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6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63623" y="2135124"/>
            <a:ext cx="9070848" cy="2587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6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Réponses</a:t>
            </a:r>
          </a:p>
        </p:txBody>
      </p:sp>
    </p:spTree>
    <p:extLst>
      <p:ext uri="{BB962C8B-B14F-4D97-AF65-F5344CB8AC3E}">
        <p14:creationId xmlns:p14="http://schemas.microsoft.com/office/powerpoint/2010/main" val="28338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1. Le Burkina Faso se situe sur le continent …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222993" y="290790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533468" y="2854793"/>
            <a:ext cx="157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africain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7933" y="2061021"/>
            <a:ext cx="5403586" cy="3081161"/>
          </a:xfrm>
          <a:prstGeom prst="rect">
            <a:avLst/>
          </a:prstGeom>
        </p:spPr>
      </p:pic>
      <p:sp>
        <p:nvSpPr>
          <p:cNvPr id="14" name="Pentagone 13">
            <a:hlinkClick r:id="rId4" action="ppaction://hlinksldjump" tooltip="Continuer le quiz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Question 2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911" t="2143" r="7394" b="3098"/>
          <a:stretch/>
        </p:blipFill>
        <p:spPr>
          <a:xfrm>
            <a:off x="3539067" y="1735667"/>
            <a:ext cx="4800600" cy="479213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2. Trouve le Burkina Faso.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4" name="Pentagone 13">
            <a:hlinkClick r:id="rId4" action="ppaction://hlinksldjump" tooltip="Continuer le quiz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Question 3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08591" y="423283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0" name="Connecteur droit avec flèche 9"/>
          <p:cNvCxnSpPr>
            <a:stCxn id="9" idx="7"/>
          </p:cNvCxnSpPr>
          <p:nvPr/>
        </p:nvCxnSpPr>
        <p:spPr>
          <a:xfrm flipV="1">
            <a:off x="2764528" y="3505174"/>
            <a:ext cx="2031473" cy="790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868" y="2285126"/>
            <a:ext cx="4190270" cy="311575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3. La capitale du Burkina Faso s’appelle ...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896715" y="5425096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13721" y="5407493"/>
            <a:ext cx="297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Ouagadougou</a:t>
            </a:r>
            <a:endParaRPr lang="fr-FR" sz="2800" dirty="0"/>
          </a:p>
        </p:txBody>
      </p:sp>
      <p:sp>
        <p:nvSpPr>
          <p:cNvPr id="17" name="Pentagone 16">
            <a:hlinkClick r:id="rId4" action="ppaction://hlinksldjump" tooltip="Continuer le quiz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Question 4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4. Trouve le drapeau du Burkina.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671415" y="2014194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Question 5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380" y="2552356"/>
            <a:ext cx="25050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112520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9E49"/>
                </a:solidFill>
              </a:rPr>
              <a:t>5. Au Burkina Faso, le français est une langue officielle. </a:t>
            </a:r>
            <a:endParaRPr lang="fr-FR" sz="32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96715" y="349184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428022" y="3438734"/>
            <a:ext cx="128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Vrai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15" y="2531944"/>
            <a:ext cx="3428571" cy="2526984"/>
          </a:xfrm>
          <a:prstGeom prst="rect">
            <a:avLst/>
          </a:prstGeom>
        </p:spPr>
      </p:pic>
      <p:sp>
        <p:nvSpPr>
          <p:cNvPr id="9" name="Pentagone 8">
            <a:hlinkClick r:id="rId4" action="ppaction://hlinksldjump" tooltip="Continuer le quiz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Question 6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6. Les habitants du Burkina Faso s’appellent …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75094" y="433004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192100" y="4276934"/>
            <a:ext cx="191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Burkinabés</a:t>
            </a:r>
            <a:endParaRPr lang="fr-FR" sz="2400" dirty="0"/>
          </a:p>
        </p:txBody>
      </p:sp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Question 7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pixabay.com/static/uploads/photo/2013/11/04/12/11/children-205219_960_7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513" y="2195169"/>
            <a:ext cx="5368925" cy="35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7. Sur la photo, voici … de </a:t>
            </a:r>
            <a:r>
              <a:rPr lang="fr-FR" sz="3600" b="1" dirty="0" smtClean="0">
                <a:solidFill>
                  <a:srgbClr val="009E49"/>
                </a:solidFill>
              </a:rPr>
              <a:t>Bobo-Dioulasso.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588687" y="235374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29819" y="2758711"/>
            <a:ext cx="204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</a:t>
            </a:r>
            <a:r>
              <a:rPr lang="fr-FR" sz="2400" dirty="0" smtClean="0"/>
              <a:t>mosquée</a:t>
            </a:r>
            <a:endParaRPr lang="fr-FR" sz="2400" dirty="0"/>
          </a:p>
        </p:txBody>
      </p:sp>
      <p:sp>
        <p:nvSpPr>
          <p:cNvPr id="17" name="Pentagone 16">
            <a:hlinkClick r:id="rId3" action="ppaction://hlinksldjump" tooltip="Continuer le quiz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Question 8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2014194"/>
            <a:ext cx="55435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1. Le Burkina Faso se situe sur le continent …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210915" y="26993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4873176" y="5619837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222993" y="290790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27921" y="2647266"/>
            <a:ext cx="179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américain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290182" y="5573010"/>
            <a:ext cx="188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océanique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533468" y="2854793"/>
            <a:ext cx="157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africain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7933" y="2061021"/>
            <a:ext cx="5403586" cy="3081161"/>
          </a:xfrm>
          <a:prstGeom prst="rect">
            <a:avLst/>
          </a:prstGeom>
        </p:spPr>
      </p:pic>
      <p:sp>
        <p:nvSpPr>
          <p:cNvPr id="12" name="Pentagone 11">
            <a:hlinkClick r:id="rId5" action="ppaction://hlinksldjump" tooltip="Vérifier la réponse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RÉPONSE</a:t>
            </a:r>
          </a:p>
        </p:txBody>
      </p:sp>
    </p:spTree>
    <p:extLst>
      <p:ext uri="{BB962C8B-B14F-4D97-AF65-F5344CB8AC3E}">
        <p14:creationId xmlns:p14="http://schemas.microsoft.com/office/powerpoint/2010/main" val="158391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8. Le monument sur la photo est …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0338401" y="290550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536808" y="3322508"/>
            <a:ext cx="202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 gare de Bobo Dioulasso</a:t>
            </a:r>
            <a:endParaRPr lang="fr-FR" sz="2400" dirty="0"/>
          </a:p>
        </p:txBody>
      </p:sp>
      <p:sp>
        <p:nvSpPr>
          <p:cNvPr id="18" name="Pentagone 17">
            <a:hlinkClick r:id="rId3" action="ppaction://hlinksldjump" tooltip="Continuer le quiz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Question 9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087" y="2103397"/>
            <a:ext cx="54578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717583"/>
            <a:ext cx="10786534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9E49"/>
                </a:solidFill>
              </a:rPr>
              <a:t>9. L’instrument traditionnel africain sur la photo s’appelle …</a:t>
            </a:r>
            <a:endParaRPr lang="fr-FR" sz="3200" b="1" dirty="0">
              <a:solidFill>
                <a:srgbClr val="009E49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678072" y="416379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94484" y="4593366"/>
            <a:ext cx="198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un djembé</a:t>
            </a:r>
            <a:endParaRPr lang="fr-FR" sz="2400" dirty="0"/>
          </a:p>
        </p:txBody>
      </p:sp>
      <p:sp>
        <p:nvSpPr>
          <p:cNvPr id="17" name="Pentagone 16">
            <a:hlinkClick r:id="rId3" action="ppaction://hlinksldjump" tooltip="Continuer le quiz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Question 10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2174311"/>
            <a:ext cx="29337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71523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9E49"/>
                </a:solidFill>
              </a:rPr>
              <a:t>10. Voici un masque bobo, groupe ethnique du Burkina.</a:t>
            </a:r>
            <a:endParaRPr lang="fr-FR" sz="32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13538" y="2041795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 FIN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AF86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960" y="2653477"/>
            <a:ext cx="18859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BURKINA FASO</a:t>
            </a:r>
            <a:endParaRPr lang="fr-FR" sz="6600" dirty="0">
              <a:solidFill>
                <a:schemeClr val="accent2">
                  <a:lumMod val="75000"/>
                </a:schemeClr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Le voyage au 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texte 4"/>
          <p:cNvSpPr txBox="1">
            <a:spLocks/>
          </p:cNvSpPr>
          <p:nvPr/>
        </p:nvSpPr>
        <p:spPr>
          <a:xfrm>
            <a:off x="1563623" y="4428062"/>
            <a:ext cx="907084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tabLst>
                <a:tab pos="2633663" algn="l"/>
              </a:tabLst>
              <a:defRPr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est terminé !</a:t>
            </a:r>
            <a:endParaRPr lang="fr-FR" sz="3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2. Trouve le Burkina Faso.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210915" y="26993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2408591" y="423283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222993" y="290790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73C5EF"/>
              </a:clrFrom>
              <a:clrTo>
                <a:srgbClr val="73C5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5460" y="1731719"/>
            <a:ext cx="4501080" cy="4860787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stCxn id="10" idx="6"/>
          </p:cNvCxnSpPr>
          <p:nvPr/>
        </p:nvCxnSpPr>
        <p:spPr>
          <a:xfrm flipV="1">
            <a:off x="1627921" y="2543175"/>
            <a:ext cx="2591654" cy="364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1" idx="7"/>
          </p:cNvCxnSpPr>
          <p:nvPr/>
        </p:nvCxnSpPr>
        <p:spPr>
          <a:xfrm flipV="1">
            <a:off x="2764528" y="3505174"/>
            <a:ext cx="2031473" cy="790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2"/>
          </p:cNvCxnSpPr>
          <p:nvPr/>
        </p:nvCxnSpPr>
        <p:spPr>
          <a:xfrm flipH="1" flipV="1">
            <a:off x="6970884" y="2543175"/>
            <a:ext cx="2252109" cy="573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entagone 11">
            <a:hlinkClick r:id="rId5" action="ppaction://hlinksldjump" tooltip="Vérifier la réponse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RÉPONSE</a:t>
            </a:r>
          </a:p>
        </p:txBody>
      </p:sp>
    </p:spTree>
    <p:extLst>
      <p:ext uri="{BB962C8B-B14F-4D97-AF65-F5344CB8AC3E}">
        <p14:creationId xmlns:p14="http://schemas.microsoft.com/office/powerpoint/2010/main" val="3794399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3. La capitale du Burkina Faso s’appelle ...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96715" y="232344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1896715" y="5425096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825060" y="232344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42066" y="2270334"/>
            <a:ext cx="206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Beyrouth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428021" y="2270334"/>
            <a:ext cx="153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Rabat</a:t>
            </a:r>
            <a:endParaRPr lang="fr-FR" sz="2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313721" y="5407493"/>
            <a:ext cx="297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Ouagadougou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8624" y="2280031"/>
            <a:ext cx="4173493" cy="3111328"/>
          </a:xfrm>
          <a:prstGeom prst="rect">
            <a:avLst/>
          </a:prstGeom>
        </p:spPr>
      </p:pic>
      <p:sp>
        <p:nvSpPr>
          <p:cNvPr id="12" name="Pentagone 11">
            <a:hlinkClick r:id="rId5" action="ppaction://hlinksldjump" tooltip="Vérifier la réponse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RÉPONSE</a:t>
            </a:r>
          </a:p>
        </p:txBody>
      </p:sp>
    </p:spTree>
    <p:extLst>
      <p:ext uri="{BB962C8B-B14F-4D97-AF65-F5344CB8AC3E}">
        <p14:creationId xmlns:p14="http://schemas.microsoft.com/office/powerpoint/2010/main" val="2505162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4. Trouve le drapeau du Burkina.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671415" y="2014194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6059387" y="284254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447360" y="355525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entagone 8">
            <a:hlinkClick r:id="rId4" action="ppaction://hlinksldjump" tooltip="Vérifier la réponse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RÉPONSE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380" y="2552356"/>
            <a:ext cx="2505075" cy="16668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002" y="3385793"/>
            <a:ext cx="2514600" cy="16668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149" y="4124633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112520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9E49"/>
                </a:solidFill>
              </a:rPr>
              <a:t>5. Au Burkina Faso, le français est une langue officielle. </a:t>
            </a:r>
            <a:endParaRPr lang="fr-FR" sz="32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96715" y="349184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3" name="Ellipse 12"/>
          <p:cNvSpPr/>
          <p:nvPr/>
        </p:nvSpPr>
        <p:spPr>
          <a:xfrm>
            <a:off x="8825060" y="349184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42066" y="3438734"/>
            <a:ext cx="116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Faux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428022" y="3438734"/>
            <a:ext cx="128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Vrai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15" y="2531944"/>
            <a:ext cx="3428571" cy="2526984"/>
          </a:xfrm>
          <a:prstGeom prst="rect">
            <a:avLst/>
          </a:prstGeom>
        </p:spPr>
      </p:pic>
      <p:sp>
        <p:nvSpPr>
          <p:cNvPr id="8" name="Pentagone 7">
            <a:hlinkClick r:id="rId5" action="ppaction://hlinksldjump" tooltip="Vérifier la réponse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RÉPONSE</a:t>
            </a:r>
          </a:p>
        </p:txBody>
      </p:sp>
    </p:spTree>
    <p:extLst>
      <p:ext uri="{BB962C8B-B14F-4D97-AF65-F5344CB8AC3E}">
        <p14:creationId xmlns:p14="http://schemas.microsoft.com/office/powerpoint/2010/main" val="3779789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6. Les habitants du Burkina Faso s’appellent …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96715" y="232344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4970115" y="3240696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75094" y="433004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192100" y="4276934"/>
            <a:ext cx="191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Burkinabés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428021" y="2270334"/>
            <a:ext cx="181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</a:t>
            </a:r>
            <a:r>
              <a:rPr lang="fr-FR" sz="2400" dirty="0" err="1" smtClean="0"/>
              <a:t>Fasois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387121" y="3223093"/>
            <a:ext cx="210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</a:t>
            </a:r>
            <a:r>
              <a:rPr lang="fr-FR" sz="2400" dirty="0" err="1" smtClean="0"/>
              <a:t>Burkinafasais</a:t>
            </a:r>
            <a:endParaRPr lang="fr-FR" sz="2400" dirty="0"/>
          </a:p>
        </p:txBody>
      </p:sp>
      <p:sp>
        <p:nvSpPr>
          <p:cNvPr id="9" name="Pentagone 8">
            <a:hlinkClick r:id="rId4" action="ppaction://hlinksldjump" tooltip="Vérifier la réponse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RÉPONSE</a:t>
            </a:r>
          </a:p>
        </p:txBody>
      </p:sp>
    </p:spTree>
    <p:extLst>
      <p:ext uri="{BB962C8B-B14F-4D97-AF65-F5344CB8AC3E}">
        <p14:creationId xmlns:p14="http://schemas.microsoft.com/office/powerpoint/2010/main" val="230399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7. Sur la photo, voici … </a:t>
            </a:r>
            <a:r>
              <a:rPr lang="fr-FR" sz="3600" b="1" dirty="0">
                <a:solidFill>
                  <a:srgbClr val="009E49"/>
                </a:solidFill>
              </a:rPr>
              <a:t>de </a:t>
            </a:r>
            <a:r>
              <a:rPr lang="fr-FR" sz="3600" b="1" dirty="0" smtClean="0">
                <a:solidFill>
                  <a:srgbClr val="009E49"/>
                </a:solidFill>
              </a:rPr>
              <a:t>Bobo-Dioulasso.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588687" y="235374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1588687" y="4178694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0302669" y="296570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328305" y="3436834"/>
            <a:ext cx="236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 prison fédérale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029819" y="2758711"/>
            <a:ext cx="204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</a:t>
            </a:r>
            <a:r>
              <a:rPr lang="fr-FR" sz="2400" dirty="0" smtClean="0"/>
              <a:t>mosquée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89765" y="4788404"/>
            <a:ext cx="181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l’hôtel de ville</a:t>
            </a:r>
            <a:endParaRPr lang="fr-FR" sz="2400" dirty="0"/>
          </a:p>
        </p:txBody>
      </p:sp>
      <p:sp>
        <p:nvSpPr>
          <p:cNvPr id="12" name="Pentagone 11">
            <a:hlinkClick r:id="rId4" action="ppaction://hlinksldjump" tooltip="Vérifier la réponse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RÉPONSE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225" y="2014194"/>
            <a:ext cx="55435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3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938933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9E49"/>
                </a:solidFill>
              </a:rPr>
              <a:t>8. Le monument sur la photo est …</a:t>
            </a:r>
            <a:endParaRPr lang="fr-FR" sz="3600" b="1" dirty="0">
              <a:solidFill>
                <a:srgbClr val="009E49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678072" y="215150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1678072" y="416379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0338401" y="290550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536808" y="3322508"/>
            <a:ext cx="202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 gare de Bobo Dioulasso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60545" y="2626833"/>
            <a:ext cx="2932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la mosquée </a:t>
            </a:r>
            <a:r>
              <a:rPr lang="fr-FR" sz="2400" dirty="0"/>
              <a:t>de </a:t>
            </a:r>
            <a:r>
              <a:rPr lang="fr-FR" sz="2400" dirty="0" smtClean="0"/>
              <a:t>Ouagadougou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94484" y="4593366"/>
            <a:ext cx="1984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l’hôtel de ville de Banfora</a:t>
            </a:r>
            <a:endParaRPr lang="fr-FR" sz="2400" dirty="0"/>
          </a:p>
        </p:txBody>
      </p:sp>
      <p:sp>
        <p:nvSpPr>
          <p:cNvPr id="17" name="Pentagone 16">
            <a:hlinkClick r:id="rId4" action="ppaction://hlinksldjump" tooltip="Vérifier la réponse"/>
          </p:cNvPr>
          <p:cNvSpPr/>
          <p:nvPr/>
        </p:nvSpPr>
        <p:spPr>
          <a:xfrm>
            <a:off x="9431867" y="390712"/>
            <a:ext cx="2489200" cy="523220"/>
          </a:xfrm>
          <a:prstGeom prst="homePlate">
            <a:avLst/>
          </a:prstGeom>
          <a:solidFill>
            <a:srgbClr val="C66A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AF865E"/>
                </a:solidFill>
                <a:latin typeface="Century Gothic" panose="020B0502020202020204" pitchFamily="34" charset="0"/>
              </a:rPr>
              <a:t>RÉPONSE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087" y="2103397"/>
            <a:ext cx="54578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85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nalisé 13">
      <a:dk1>
        <a:sysClr val="windowText" lastClr="000000"/>
      </a:dk1>
      <a:lt1>
        <a:sysClr val="window" lastClr="FFFFFF"/>
      </a:lt1>
      <a:dk2>
        <a:srgbClr val="323232"/>
      </a:dk2>
      <a:lt2>
        <a:srgbClr val="EF9769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323232"/>
    </a:dk2>
    <a:lt2>
      <a:srgbClr val="EF9769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323232"/>
    </a:dk2>
    <a:lt2>
      <a:srgbClr val="EF9769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323232"/>
    </a:dk2>
    <a:lt2>
      <a:srgbClr val="EF9769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323232"/>
    </a:dk2>
    <a:lt2>
      <a:srgbClr val="EF9769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323232"/>
    </a:dk2>
    <a:lt2>
      <a:srgbClr val="EF9769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323232"/>
    </a:dk2>
    <a:lt2>
      <a:srgbClr val="EF9769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323232"/>
    </a:dk2>
    <a:lt2>
      <a:srgbClr val="EF9769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323232"/>
    </a:dk2>
    <a:lt2>
      <a:srgbClr val="EF9769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323232"/>
    </a:dk2>
    <a:lt2>
      <a:srgbClr val="EF9769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Personnalisé 13">
    <a:dk1>
      <a:sysClr val="windowText" lastClr="000000"/>
    </a:dk1>
    <a:lt1>
      <a:sysClr val="window" lastClr="FFFFFF"/>
    </a:lt1>
    <a:dk2>
      <a:srgbClr val="323232"/>
    </a:dk2>
    <a:lt2>
      <a:srgbClr val="EF9769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342</Words>
  <Application>Microsoft Office PowerPoint</Application>
  <PresentationFormat>Grand écran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Century Gothic</vt:lpstr>
      <vt:lpstr>Garamond</vt:lpstr>
      <vt:lpstr>Savon</vt:lpstr>
      <vt:lpstr>BURKINA FASO</vt:lpstr>
      <vt:lpstr>1. Le Burkina Faso se situe sur le continent …</vt:lpstr>
      <vt:lpstr>2. Trouve le Burkina Faso.</vt:lpstr>
      <vt:lpstr>3. La capitale du Burkina Faso s’appelle ...</vt:lpstr>
      <vt:lpstr>4. Trouve le drapeau du Burkina.</vt:lpstr>
      <vt:lpstr>5. Au Burkina Faso, le français est une langue officielle. </vt:lpstr>
      <vt:lpstr>6. Les habitants du Burkina Faso s’appellent …</vt:lpstr>
      <vt:lpstr>7. Sur la photo, voici … de Bobo-Dioulasso.</vt:lpstr>
      <vt:lpstr>8. Le monument sur la photo est …</vt:lpstr>
      <vt:lpstr>9. L’instrument traditionnel africain sur la photo s’appelle …</vt:lpstr>
      <vt:lpstr>10. Voici un masque bobo, groupe ethnique du Burkina.</vt:lpstr>
      <vt:lpstr>Réponses</vt:lpstr>
      <vt:lpstr>1. Le Burkina Faso se situe sur le continent …</vt:lpstr>
      <vt:lpstr>2. Trouve le Burkina Faso.</vt:lpstr>
      <vt:lpstr>3. La capitale du Burkina Faso s’appelle ...</vt:lpstr>
      <vt:lpstr>4. Trouve le drapeau du Burkina.</vt:lpstr>
      <vt:lpstr>5. Au Burkina Faso, le français est une langue officielle. </vt:lpstr>
      <vt:lpstr>6. Les habitants du Burkina Faso s’appellent …</vt:lpstr>
      <vt:lpstr>7. Sur la photo, voici … de Bobo-Dioulasso.</vt:lpstr>
      <vt:lpstr>8. Le monument sur la photo est …</vt:lpstr>
      <vt:lpstr>9. L’instrument traditionnel africain sur la photo s’appelle …</vt:lpstr>
      <vt:lpstr>10. Voici un masque bobo, groupe ethnique du Burkina.</vt:lpstr>
      <vt:lpstr>BURKINA FASO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L’Île de la Réunion</dc:title>
  <dc:creator>Clotilde</dc:creator>
  <cp:lastModifiedBy>Clotilde</cp:lastModifiedBy>
  <cp:revision>272</cp:revision>
  <dcterms:created xsi:type="dcterms:W3CDTF">2015-11-03T14:01:52Z</dcterms:created>
  <dcterms:modified xsi:type="dcterms:W3CDTF">2016-03-18T08:14:49Z</dcterms:modified>
</cp:coreProperties>
</file>