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2" r:id="rId4"/>
    <p:sldId id="260" r:id="rId5"/>
    <p:sldId id="262" r:id="rId6"/>
    <p:sldId id="264" r:id="rId7"/>
    <p:sldId id="272" r:id="rId8"/>
    <p:sldId id="266" r:id="rId9"/>
    <p:sldId id="268" r:id="rId10"/>
    <p:sldId id="284" r:id="rId11"/>
    <p:sldId id="286" r:id="rId12"/>
    <p:sldId id="270" r:id="rId13"/>
    <p:sldId id="274" r:id="rId14"/>
    <p:sldId id="276" r:id="rId15"/>
    <p:sldId id="278" r:id="rId16"/>
    <p:sldId id="280" r:id="rId17"/>
    <p:sldId id="288" r:id="rId18"/>
    <p:sldId id="258" r:id="rId19"/>
    <p:sldId id="259" r:id="rId20"/>
    <p:sldId id="283" r:id="rId21"/>
    <p:sldId id="261" r:id="rId22"/>
    <p:sldId id="263" r:id="rId23"/>
    <p:sldId id="265" r:id="rId24"/>
    <p:sldId id="273" r:id="rId25"/>
    <p:sldId id="267" r:id="rId26"/>
    <p:sldId id="269" r:id="rId27"/>
    <p:sldId id="285" r:id="rId28"/>
    <p:sldId id="287" r:id="rId29"/>
    <p:sldId id="271" r:id="rId30"/>
    <p:sldId id="275" r:id="rId31"/>
    <p:sldId id="277" r:id="rId32"/>
    <p:sldId id="279" r:id="rId33"/>
    <p:sldId id="281" r:id="rId34"/>
    <p:sldId id="289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58A33-3B04-428A-95A7-BC43A081F2E7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Janvier 2015- Estelle Le Bonnec - francophonie@institutfrancais.dk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C25D-C1F7-4E2B-AC07-939757DA2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4960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6E1E1-57D0-41D7-942F-45FAFCD15C51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Janvier 2015- Estelle Le Bonnec - francophonie@institutfrancais.dk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4876-7BFA-40CB-AD6C-074FC2DD9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8919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4876-7BFA-40CB-AD6C-074FC2DD933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Janvier 2015- Estelle Le Bonnec 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3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24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5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99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2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6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59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42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549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4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2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29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16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28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6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1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07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A56041-7B3D-42CD-97E5-D5D75D7B3130}" type="datetimeFigureOut">
              <a:rPr lang="fr-FR" smtClean="0"/>
              <a:t>09/01/2015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85E865-FBA4-4729-9347-5313EE57E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36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0000" dirty="0" smtClean="0">
                <a:latin typeface="Algerian" panose="04020705040A02060702" pitchFamily="82" charset="0"/>
              </a:rPr>
              <a:t>Paris</a:t>
            </a:r>
            <a:endParaRPr lang="fr-FR" sz="10000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À la découverte de la capitale française</a:t>
            </a:r>
            <a:endParaRPr lang="fr-FR" dirty="0"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488668"/>
            <a:ext cx="2928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Janvier 2015 - Estelle Le </a:t>
            </a:r>
            <a:r>
              <a:rPr lang="fr-FR" sz="1100" dirty="0" err="1" smtClean="0"/>
              <a:t>Bonnec</a:t>
            </a:r>
            <a:r>
              <a:rPr lang="fr-FR" sz="1100" dirty="0" smtClean="0"/>
              <a:t> – francophonie@institutfrancais.dk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3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531" y="2306970"/>
            <a:ext cx="9176918" cy="3124201"/>
          </a:xfrm>
        </p:spPr>
        <p:txBody>
          <a:bodyPr/>
          <a:lstStyle/>
          <a:p>
            <a:r>
              <a:rPr lang="fr-FR" dirty="0" smtClean="0"/>
              <a:t>a) L’Arc de Triomphe.</a:t>
            </a:r>
          </a:p>
          <a:p>
            <a:r>
              <a:rPr lang="fr-FR" dirty="0" smtClean="0"/>
              <a:t>b) Le musée d’Orsay.</a:t>
            </a:r>
          </a:p>
          <a:p>
            <a:r>
              <a:rPr lang="fr-FR" dirty="0" smtClean="0"/>
              <a:t>c) Le Louvre.  </a:t>
            </a:r>
          </a:p>
          <a:p>
            <a:r>
              <a:rPr lang="fr-FR" dirty="0" smtClean="0"/>
              <a:t>d) L’Opéra Garnier.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https://c2.staticflickr.com/2/1308/883861571_9bb22e88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9" y="20831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10)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531" y="2306970"/>
            <a:ext cx="9176918" cy="3124201"/>
          </a:xfrm>
        </p:spPr>
        <p:txBody>
          <a:bodyPr/>
          <a:lstStyle/>
          <a:p>
            <a:r>
              <a:rPr lang="fr-FR" dirty="0" smtClean="0"/>
              <a:t>a) L’avenue </a:t>
            </a:r>
            <a:r>
              <a:rPr lang="fr-FR" dirty="0"/>
              <a:t>d</a:t>
            </a:r>
            <a:r>
              <a:rPr lang="fr-FR" dirty="0" smtClean="0"/>
              <a:t>es Champs Élysées.</a:t>
            </a:r>
          </a:p>
          <a:p>
            <a:r>
              <a:rPr lang="fr-FR" dirty="0" smtClean="0"/>
              <a:t>b) La rue Mouffetard.</a:t>
            </a:r>
            <a:endParaRPr lang="fr-FR" dirty="0"/>
          </a:p>
          <a:p>
            <a:r>
              <a:rPr lang="fr-FR" dirty="0" smtClean="0"/>
              <a:t>c) La rue Lafayette.</a:t>
            </a:r>
          </a:p>
          <a:p>
            <a:r>
              <a:rPr lang="fr-FR" dirty="0" smtClean="0"/>
              <a:t>d) Le boulevard </a:t>
            </a:r>
            <a:r>
              <a:rPr lang="fr-FR" smtClean="0"/>
              <a:t>de Clichy.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http://upload.wikimedia.org/wikipedia/commons/c/c8/Champs-Elys%C3%A9es,_vue_de_la_Concorde_%C3%A0_l'Eto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75" y="2320046"/>
            <a:ext cx="4694011" cy="30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11)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531" y="2306970"/>
            <a:ext cx="9176918" cy="3124201"/>
          </a:xfrm>
        </p:spPr>
        <p:txBody>
          <a:bodyPr/>
          <a:lstStyle/>
          <a:p>
            <a:r>
              <a:rPr lang="fr-FR" dirty="0" smtClean="0"/>
              <a:t>a) L’Arc de Triomphe.</a:t>
            </a:r>
          </a:p>
          <a:p>
            <a:r>
              <a:rPr lang="fr-FR" dirty="0" smtClean="0"/>
              <a:t>b) Le musée d’Orsay.</a:t>
            </a:r>
          </a:p>
          <a:p>
            <a:r>
              <a:rPr lang="fr-FR" dirty="0" smtClean="0"/>
              <a:t>c) Le Louvre.  </a:t>
            </a:r>
          </a:p>
          <a:p>
            <a:r>
              <a:rPr lang="fr-FR" dirty="0" smtClean="0"/>
              <a:t>d) L’Opéra Garnier.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 descr="http://upload.wikimedia.org/wikipedia/commons/1/1f/Op%C3%A9ra_GARNIER_(333297077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/>
        </p:blipFill>
        <p:spPr bwMode="auto">
          <a:xfrm>
            <a:off x="1516713" y="2621396"/>
            <a:ext cx="4305444" cy="24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12)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7836" y="2411244"/>
            <a:ext cx="9176918" cy="3124201"/>
          </a:xfrm>
        </p:spPr>
        <p:txBody>
          <a:bodyPr/>
          <a:lstStyle/>
          <a:p>
            <a:r>
              <a:rPr lang="fr-FR" dirty="0" smtClean="0"/>
              <a:t>a) Paris Mers.</a:t>
            </a:r>
          </a:p>
          <a:p>
            <a:r>
              <a:rPr lang="fr-FR" dirty="0" smtClean="0"/>
              <a:t>b) Paris Plages.</a:t>
            </a:r>
          </a:p>
          <a:p>
            <a:r>
              <a:rPr lang="fr-FR" dirty="0" smtClean="0"/>
              <a:t>c) Paris Océans.  </a:t>
            </a:r>
          </a:p>
          <a:p>
            <a:r>
              <a:rPr lang="fr-FR" dirty="0" smtClean="0"/>
              <a:t>d) Paris Jaune.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6" name="Picture 2" descr="http://upload.wikimedia.org/wikipedia/commons/b/b1/Paris-pl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4" y="2045369"/>
            <a:ext cx="6523905" cy="43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13) Comment s’appelle le quartier des affaires à Paris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8868" y="2892507"/>
            <a:ext cx="9176918" cy="3124201"/>
          </a:xfrm>
        </p:spPr>
        <p:txBody>
          <a:bodyPr/>
          <a:lstStyle/>
          <a:p>
            <a:r>
              <a:rPr lang="fr-FR" dirty="0" smtClean="0"/>
              <a:t>a) La Défense.</a:t>
            </a:r>
          </a:p>
          <a:p>
            <a:r>
              <a:rPr lang="fr-FR" dirty="0" smtClean="0"/>
              <a:t>b) Montmartre.</a:t>
            </a:r>
          </a:p>
          <a:p>
            <a:r>
              <a:rPr lang="fr-FR" dirty="0" smtClean="0"/>
              <a:t>c) Pigalle.  </a:t>
            </a:r>
          </a:p>
          <a:p>
            <a:r>
              <a:rPr lang="fr-FR" dirty="0" smtClean="0"/>
              <a:t>d) La Villette.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38" name="Picture 2" descr="http://pixabay.com/static/uploads/photo/2012/04/24/23/44/euro-4118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4" y="3338679"/>
            <a:ext cx="1484621" cy="16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pload.wikimedia.org/wikipedia/commons/3/39/La_Defense_dsc07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1" y="2626621"/>
            <a:ext cx="4700701" cy="35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14) Dans un sandwich parisien, il y a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9121" y="2102073"/>
            <a:ext cx="9176918" cy="4863851"/>
          </a:xfrm>
        </p:spPr>
        <p:txBody>
          <a:bodyPr>
            <a:normAutofit/>
          </a:bodyPr>
          <a:lstStyle/>
          <a:p>
            <a:r>
              <a:rPr lang="fr-FR" dirty="0" smtClean="0"/>
              <a:t>a)                               +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b)                               +</a:t>
            </a:r>
          </a:p>
          <a:p>
            <a:endParaRPr lang="fr-FR" dirty="0" smtClean="0"/>
          </a:p>
          <a:p>
            <a:r>
              <a:rPr lang="fr-FR" dirty="0" smtClean="0"/>
              <a:t>c)                                +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6" name="Picture 2" descr="http://www.saucissonvaudois.qc.ca/images/produits/Jambon_bla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72" y="2677276"/>
            <a:ext cx="1271504" cy="9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aucissonvaudois.qc.ca/images/produits/Jambon_bl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44" y="4320037"/>
            <a:ext cx="1262759" cy="9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aveursparisidf.com/uploads/RTEmagicC_P-Tomat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8" y="2677276"/>
            <a:ext cx="1116889" cy="11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saveursparisidf.com/uploads/RTEmagicC_P-Tomat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9" y="5490053"/>
            <a:ext cx="1116889" cy="11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jack35.files.wordpress.com/2011/07/il-tente-de-se-retirer-une-hernie-avec-un-couteau-c3a0-beur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9" y="4228299"/>
            <a:ext cx="1817914" cy="10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voedingswaardetabel.nl/_lib/img/prod/big/gruye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14" y="5490053"/>
            <a:ext cx="1025859" cy="10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15) Comment s’appelle ce dessin animé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1324721" y="2486467"/>
            <a:ext cx="9176918" cy="3124201"/>
          </a:xfrm>
        </p:spPr>
        <p:txBody>
          <a:bodyPr/>
          <a:lstStyle/>
          <a:p>
            <a:r>
              <a:rPr lang="fr-FR" dirty="0" smtClean="0"/>
              <a:t>a) Un Monstre à Paris.</a:t>
            </a:r>
          </a:p>
          <a:p>
            <a:r>
              <a:rPr lang="fr-FR" dirty="0" smtClean="0"/>
              <a:t>b) Ratatouille.</a:t>
            </a:r>
          </a:p>
          <a:p>
            <a:r>
              <a:rPr lang="fr-FR" dirty="0" smtClean="0"/>
              <a:t>c) Aladin</a:t>
            </a:r>
          </a:p>
          <a:p>
            <a:r>
              <a:rPr lang="fr-FR" dirty="0" smtClean="0"/>
              <a:t>d) Hercule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81" y="1994441"/>
            <a:ext cx="61341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16) Comment s’appelle ce rat de Paris?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682911" y="2388237"/>
            <a:ext cx="9176918" cy="3124201"/>
          </a:xfrm>
        </p:spPr>
        <p:txBody>
          <a:bodyPr/>
          <a:lstStyle/>
          <a:p>
            <a:r>
              <a:rPr lang="fr-FR" dirty="0" smtClean="0"/>
              <a:t>a) Rémy</a:t>
            </a:r>
          </a:p>
          <a:p>
            <a:r>
              <a:rPr lang="fr-FR" dirty="0" smtClean="0"/>
              <a:t>b) Robert.</a:t>
            </a:r>
          </a:p>
          <a:p>
            <a:r>
              <a:rPr lang="fr-FR" dirty="0" smtClean="0"/>
              <a:t>c) Jean.</a:t>
            </a:r>
          </a:p>
          <a:p>
            <a:r>
              <a:rPr lang="fr-FR" dirty="0" smtClean="0"/>
              <a:t>d) Simon.</a:t>
            </a:r>
          </a:p>
        </p:txBody>
      </p:sp>
      <p:pic>
        <p:nvPicPr>
          <p:cNvPr id="5122" name="Picture 2" descr="https://c2.staticflickr.com/2/1248/1051508675_5ffd3d1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7" y="2197739"/>
            <a:ext cx="3668294" cy="41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10000" dirty="0" smtClean="0">
                <a:solidFill>
                  <a:srgbClr val="30ACEC"/>
                </a:solidFill>
                <a:latin typeface="Algerian" panose="04020705040A02060702" pitchFamily="82" charset="0"/>
              </a:rPr>
              <a:t>réponses</a:t>
            </a:r>
            <a:br>
              <a:rPr lang="fr-FR" sz="10000" dirty="0" smtClean="0">
                <a:solidFill>
                  <a:srgbClr val="30ACEC"/>
                </a:solidFill>
                <a:latin typeface="Algerian" panose="04020705040A02060702" pitchFamily="82" charset="0"/>
              </a:rPr>
            </a:br>
            <a:r>
              <a:rPr lang="fr-FR" sz="10000" dirty="0" smtClean="0">
                <a:latin typeface="Algerian" panose="04020705040A02060702" pitchFamily="82" charset="0"/>
              </a:rPr>
              <a:t>Paris</a:t>
            </a:r>
            <a:endParaRPr lang="fr-FR" sz="10000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lgerian" panose="04020705040A02060702" pitchFamily="82" charset="0"/>
              </a:rPr>
              <a:t>À la découverte de la capitale française</a:t>
            </a:r>
            <a:endParaRPr lang="fr-FR" dirty="0"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1) Où est Paris ?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/>
          <a:stretch/>
        </p:blipFill>
        <p:spPr>
          <a:xfrm>
            <a:off x="4065485" y="1949116"/>
            <a:ext cx="4724085" cy="442310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943600" y="2646947"/>
            <a:ext cx="898358" cy="770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1) Où est Paris ?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/>
          <a:stretch/>
        </p:blipFill>
        <p:spPr>
          <a:xfrm>
            <a:off x="4065485" y="1949116"/>
            <a:ext cx="4724085" cy="44231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2) Quelle tour est à Paris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FR" sz="3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La </a:t>
            </a:r>
            <a:r>
              <a:rPr lang="fr-F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de </a:t>
            </a:r>
            <a:r>
              <a:rPr lang="fr-FR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Pise</a:t>
            </a:r>
          </a:p>
          <a:p>
            <a:pPr>
              <a:spcAft>
                <a:spcPts val="0"/>
              </a:spcAft>
              <a:defRPr/>
            </a:pPr>
            <a:r>
              <a:rPr lang="fr-FR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fr-F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Tour </a:t>
            </a:r>
            <a:r>
              <a:rPr lang="fr-FR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Burj</a:t>
            </a:r>
            <a:r>
              <a:rPr lang="fr-F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fr-FR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Arab</a:t>
            </a:r>
            <a:endParaRPr lang="fr-FR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La </a:t>
            </a:r>
            <a:r>
              <a:rPr lang="fr-F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</a:t>
            </a:r>
            <a:r>
              <a:rPr lang="fr-FR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Eiffel</a:t>
            </a:r>
          </a:p>
          <a:p>
            <a:pPr>
              <a:spcAft>
                <a:spcPts val="0"/>
              </a:spcAft>
              <a:defRPr/>
            </a:pPr>
            <a:r>
              <a:rPr lang="fr-FR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d) </a:t>
            </a:r>
            <a:r>
              <a:rPr lang="fr-FR" sz="3400" dirty="0" smtClean="0"/>
              <a:t>Le </a:t>
            </a:r>
            <a:r>
              <a:rPr lang="fr-FR" sz="3400" dirty="0"/>
              <a:t>Tower Bridge</a:t>
            </a:r>
          </a:p>
          <a:p>
            <a:endParaRPr lang="fr-FR" dirty="0"/>
          </a:p>
        </p:txBody>
      </p:sp>
      <p:pic>
        <p:nvPicPr>
          <p:cNvPr id="4" name="Picture 2" descr="http://www.constitution-du-royaume-uni.org/resources/Tower%20Bridge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410" y="5015709"/>
            <a:ext cx="1272626" cy="8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hoto2ville.com/photos/france/paris/tour-eif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0733" y="3809012"/>
            <a:ext cx="900867" cy="13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azurever.com/sites/default/files/images/activites/florence/private-tour-pisa-and-the-leaning-tower-in-florence-1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6830" y="2813224"/>
            <a:ext cx="721561" cy="9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es.wikiarquitectura.com/images/thumb/d/da/Burj_Al_Arab_solo.jpg/300px-Burj_Al_Arab_so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4674" y="3372644"/>
            <a:ext cx="702512" cy="10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5069556" y="3382377"/>
            <a:ext cx="825917" cy="5515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895473" y="3999413"/>
            <a:ext cx="1066801" cy="10028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840703" y="4720306"/>
            <a:ext cx="3100139" cy="5014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426865" y="5331827"/>
            <a:ext cx="1066801" cy="10028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736556" y="4339389"/>
            <a:ext cx="3104147" cy="6279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65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) Comment s’appellent les habitants de Paris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4879" y="2556126"/>
            <a:ext cx="10018713" cy="3124201"/>
          </a:xfrm>
        </p:spPr>
        <p:txBody>
          <a:bodyPr/>
          <a:lstStyle/>
          <a:p>
            <a:r>
              <a:rPr lang="fr-FR" dirty="0" smtClean="0"/>
              <a:t>a- Les </a:t>
            </a:r>
            <a:r>
              <a:rPr lang="fr-FR" dirty="0" err="1" smtClean="0"/>
              <a:t>Parisants</a:t>
            </a:r>
            <a:endParaRPr lang="fr-FR" dirty="0" smtClean="0"/>
          </a:p>
          <a:p>
            <a:r>
              <a:rPr lang="fr-FR" dirty="0"/>
              <a:t>b</a:t>
            </a:r>
            <a:r>
              <a:rPr lang="fr-FR" dirty="0" smtClean="0"/>
              <a:t>- Les Parisiens</a:t>
            </a:r>
          </a:p>
          <a:p>
            <a:r>
              <a:rPr lang="fr-FR" dirty="0" smtClean="0"/>
              <a:t>c- Les </a:t>
            </a:r>
            <a:r>
              <a:rPr lang="fr-FR" dirty="0" err="1" smtClean="0"/>
              <a:t>Parisons</a:t>
            </a:r>
            <a:endParaRPr lang="fr-FR" dirty="0" smtClean="0"/>
          </a:p>
          <a:p>
            <a:r>
              <a:rPr lang="fr-FR" dirty="0" smtClean="0"/>
              <a:t>d-Les </a:t>
            </a:r>
            <a:r>
              <a:rPr lang="fr-FR" dirty="0" err="1" smtClean="0"/>
              <a:t>Parisés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88" y="2556126"/>
            <a:ext cx="2534808" cy="34955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015916" y="3593432"/>
            <a:ext cx="3104147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1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) Combien est-ce qu’il y a d’habitants à Paris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7046" y="2286198"/>
            <a:ext cx="10018713" cy="3124201"/>
          </a:xfrm>
        </p:spPr>
        <p:txBody>
          <a:bodyPr/>
          <a:lstStyle/>
          <a:p>
            <a:r>
              <a:rPr lang="fr-FR" dirty="0" smtClean="0"/>
              <a:t>a) 1 750 000</a:t>
            </a:r>
          </a:p>
          <a:p>
            <a:r>
              <a:rPr lang="fr-FR" dirty="0" smtClean="0"/>
              <a:t>b) 2 160 000</a:t>
            </a:r>
          </a:p>
          <a:p>
            <a:r>
              <a:rPr lang="fr-FR" dirty="0" smtClean="0"/>
              <a:t>c) 2 250 000</a:t>
            </a:r>
          </a:p>
          <a:p>
            <a:r>
              <a:rPr lang="fr-FR" dirty="0" smtClean="0"/>
              <a:t>d) 2 270 000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56" y="2699481"/>
            <a:ext cx="6046413" cy="229763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350167" y="4397644"/>
            <a:ext cx="2440489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86989" y="5432373"/>
            <a:ext cx="80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=&gt; 2 274 880 habitants en 2011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3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) À Paris, il y a 20 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5847" y="2370220"/>
            <a:ext cx="10018713" cy="3124201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) régions.</a:t>
            </a:r>
          </a:p>
          <a:p>
            <a:r>
              <a:rPr lang="fr-FR" dirty="0" smtClean="0"/>
              <a:t>b) arrondissements.</a:t>
            </a:r>
          </a:p>
          <a:p>
            <a:r>
              <a:rPr lang="fr-FR" dirty="0" smtClean="0"/>
              <a:t>c) villages.</a:t>
            </a:r>
          </a:p>
          <a:p>
            <a:r>
              <a:rPr lang="fr-FR" dirty="0" smtClean="0"/>
              <a:t>d) départements.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https://c2.staticflickr.com/6/5227/5639754311_558b1a5ba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83" y="2207711"/>
            <a:ext cx="6248646" cy="41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8301788" y="3407515"/>
            <a:ext cx="2855496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5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24112" y="1670641"/>
            <a:ext cx="10018713" cy="1752599"/>
          </a:xfrm>
        </p:spPr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) À Paris, … coule.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582" y="2546940"/>
            <a:ext cx="9176918" cy="3124201"/>
          </a:xfrm>
        </p:spPr>
        <p:txBody>
          <a:bodyPr/>
          <a:lstStyle/>
          <a:p>
            <a:r>
              <a:rPr lang="fr-FR" dirty="0" smtClean="0"/>
              <a:t>a) le Tibre.</a:t>
            </a:r>
          </a:p>
          <a:p>
            <a:r>
              <a:rPr lang="fr-FR" dirty="0" smtClean="0"/>
              <a:t>b) le Danube.</a:t>
            </a:r>
          </a:p>
          <a:p>
            <a:r>
              <a:rPr lang="fr-FR" dirty="0" smtClean="0"/>
              <a:t>c) la Tamise.  </a:t>
            </a:r>
          </a:p>
          <a:p>
            <a:r>
              <a:rPr lang="fr-FR" dirty="0" smtClean="0"/>
              <a:t>d) la Seine.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18" name="Picture 2" descr="http://upload.wikimedia.org/wikipedia/commons/a/a9/Seine_by_Eif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20" y="2108791"/>
            <a:ext cx="5648158" cy="42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957425" y="4586610"/>
            <a:ext cx="2855496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775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) À Paris, il y a  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3053" y="2378241"/>
            <a:ext cx="10420184" cy="3124201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) le Palais de l’Élysée       </a:t>
            </a:r>
            <a:r>
              <a:rPr lang="fr-FR" dirty="0" smtClean="0">
                <a:solidFill>
                  <a:srgbClr val="C00000"/>
                </a:solidFill>
              </a:rPr>
              <a:t> : résidence officielle du président de la République.</a:t>
            </a:r>
          </a:p>
          <a:p>
            <a:r>
              <a:rPr lang="fr-FR" dirty="0" smtClean="0"/>
              <a:t>b) le château de Versailles.</a:t>
            </a:r>
          </a:p>
          <a:p>
            <a:r>
              <a:rPr lang="fr-FR" dirty="0" smtClean="0"/>
              <a:t>c) le château de Fontainebleau.</a:t>
            </a:r>
          </a:p>
          <a:p>
            <a:r>
              <a:rPr lang="fr-FR" dirty="0" smtClean="0"/>
              <a:t>d) le Parlement européen.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http://upload.wikimedia.org/wikipedia/commons/0/0d/Paris_-_palais_de_l'%C3%89lys%C3%A9e_-_cour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3589420"/>
            <a:ext cx="3197227" cy="23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098882" y="2911641"/>
            <a:ext cx="3657601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89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) Le maire de Paris s’appelle…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3561" y="2356827"/>
            <a:ext cx="9176918" cy="3124201"/>
          </a:xfrm>
        </p:spPr>
        <p:txBody>
          <a:bodyPr/>
          <a:lstStyle/>
          <a:p>
            <a:r>
              <a:rPr lang="fr-FR" dirty="0" smtClean="0"/>
              <a:t>A) Manuel Valls.</a:t>
            </a:r>
          </a:p>
          <a:p>
            <a:r>
              <a:rPr lang="fr-FR" dirty="0" smtClean="0"/>
              <a:t>b) Audrey Tautou. </a:t>
            </a:r>
          </a:p>
          <a:p>
            <a:r>
              <a:rPr lang="fr-FR" dirty="0" smtClean="0"/>
              <a:t>c) Anne Hidalgo.</a:t>
            </a:r>
          </a:p>
          <a:p>
            <a:r>
              <a:rPr lang="fr-FR" dirty="0" smtClean="0"/>
              <a:t>d) François Hollande.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943561" y="3867364"/>
            <a:ext cx="2655134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://upload.wikimedia.org/wikipedia/commons/4/44/Anne_Hidalgo,_f%C3%A9vrier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12" y="2006867"/>
            <a:ext cx="3117850" cy="44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4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531" y="2306970"/>
            <a:ext cx="9176918" cy="3124201"/>
          </a:xfrm>
        </p:spPr>
        <p:txBody>
          <a:bodyPr/>
          <a:lstStyle/>
          <a:p>
            <a:r>
              <a:rPr lang="fr-FR" dirty="0" smtClean="0"/>
              <a:t>a) L’Arc de Triomphe.</a:t>
            </a:r>
          </a:p>
          <a:p>
            <a:r>
              <a:rPr lang="fr-FR" dirty="0" smtClean="0"/>
              <a:t>b) Le musée d’Orsay.</a:t>
            </a:r>
          </a:p>
          <a:p>
            <a:r>
              <a:rPr lang="fr-FR" dirty="0" smtClean="0"/>
              <a:t>c) Le Louvre.  </a:t>
            </a:r>
          </a:p>
          <a:p>
            <a:r>
              <a:rPr lang="fr-FR" dirty="0" smtClean="0"/>
              <a:t>d) L’Opéra Garnier.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https://c2.staticflickr.com/2/1308/883861571_9bb22e88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9" y="208313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6360530" y="3835283"/>
            <a:ext cx="2246060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10)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531" y="2306970"/>
            <a:ext cx="9176918" cy="3124201"/>
          </a:xfrm>
        </p:spPr>
        <p:txBody>
          <a:bodyPr/>
          <a:lstStyle/>
          <a:p>
            <a:r>
              <a:rPr lang="fr-FR" dirty="0" smtClean="0"/>
              <a:t>a) L’avenue </a:t>
            </a:r>
            <a:r>
              <a:rPr lang="fr-FR" dirty="0"/>
              <a:t>d</a:t>
            </a:r>
            <a:r>
              <a:rPr lang="fr-FR" dirty="0" smtClean="0"/>
              <a:t>es Champs Élysées.</a:t>
            </a:r>
          </a:p>
          <a:p>
            <a:r>
              <a:rPr lang="fr-FR" dirty="0" smtClean="0"/>
              <a:t>b) La rue Mouffetard</a:t>
            </a:r>
            <a:endParaRPr lang="fr-FR" dirty="0"/>
          </a:p>
          <a:p>
            <a:r>
              <a:rPr lang="fr-FR" dirty="0" smtClean="0"/>
              <a:t>c) La rue Lafayette</a:t>
            </a:r>
          </a:p>
          <a:p>
            <a:r>
              <a:rPr lang="fr-FR" dirty="0" smtClean="0"/>
              <a:t>d) Le boulevard de Clichy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4" name="Picture 2" descr="http://upload.wikimedia.org/wikipedia/commons/c/c8/Champs-Elys%C3%A9es,_vue_de_la_Concorde_%C3%A0_l'Eto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75" y="2320046"/>
            <a:ext cx="4694011" cy="30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6456531" y="2840672"/>
            <a:ext cx="4611482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9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11)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6531" y="2306970"/>
            <a:ext cx="9176918" cy="3124201"/>
          </a:xfrm>
        </p:spPr>
        <p:txBody>
          <a:bodyPr/>
          <a:lstStyle/>
          <a:p>
            <a:r>
              <a:rPr lang="fr-FR" dirty="0" smtClean="0"/>
              <a:t>a) L’Arc de Triomphe.</a:t>
            </a:r>
          </a:p>
          <a:p>
            <a:r>
              <a:rPr lang="fr-FR" dirty="0" smtClean="0"/>
              <a:t>b) Le musée d’Orsay.</a:t>
            </a:r>
          </a:p>
          <a:p>
            <a:r>
              <a:rPr lang="fr-FR" dirty="0" smtClean="0"/>
              <a:t>c) Le Louvre.  </a:t>
            </a:r>
          </a:p>
          <a:p>
            <a:r>
              <a:rPr lang="fr-FR" dirty="0" smtClean="0"/>
              <a:t>d) L’Opéra Garnier.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 descr="http://upload.wikimedia.org/wikipedia/commons/1/1f/Op%C3%A9ra_GARNIER_(333297077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9"/>
          <a:stretch/>
        </p:blipFill>
        <p:spPr bwMode="auto">
          <a:xfrm>
            <a:off x="1516713" y="2621396"/>
            <a:ext cx="4305444" cy="24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6360529" y="4388732"/>
            <a:ext cx="2855659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7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2) Quelle tour est à Paris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611" y="2634915"/>
            <a:ext cx="10018713" cy="334879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La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de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Pise</a:t>
            </a:r>
          </a:p>
          <a:p>
            <a:pPr>
              <a:spcAft>
                <a:spcPts val="0"/>
              </a:spcAft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Tour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Burj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Arab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La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Eiffel</a:t>
            </a:r>
          </a:p>
          <a:p>
            <a:pPr>
              <a:spcAft>
                <a:spcPts val="0"/>
              </a:spcAft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d) </a:t>
            </a:r>
            <a:r>
              <a:rPr lang="fr-FR" dirty="0" smtClean="0"/>
              <a:t>Le </a:t>
            </a:r>
            <a:r>
              <a:rPr lang="fr-FR" dirty="0"/>
              <a:t>Tower Bridge</a:t>
            </a:r>
          </a:p>
          <a:p>
            <a:endParaRPr lang="fr-FR" dirty="0"/>
          </a:p>
        </p:txBody>
      </p:sp>
      <p:pic>
        <p:nvPicPr>
          <p:cNvPr id="4" name="Picture 2" descr="http://www.constitution-du-royaume-uni.org/resources/Tower%20Bridge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6672" y="5138591"/>
            <a:ext cx="1272626" cy="8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photo2ville.com/photos/france/paris/tour-eiff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034" y="3776928"/>
            <a:ext cx="900867" cy="13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azurever.com/sites/default/files/images/activites/florence/private-tour-pisa-and-the-leaning-tower-in-florence-1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223" y="2651221"/>
            <a:ext cx="721561" cy="9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es.wikiarquitectura.com/images/thumb/d/da/Burj_Al_Arab_solo.jpg/300px-Burj_Al_Arab_so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3653" y="3319545"/>
            <a:ext cx="702512" cy="10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 flipV="1">
            <a:off x="5446541" y="3077074"/>
            <a:ext cx="825917" cy="5515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204276" y="3943849"/>
            <a:ext cx="1824793" cy="0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247933" y="4673620"/>
            <a:ext cx="3936168" cy="4094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739057" y="5524853"/>
            <a:ext cx="1066801" cy="10028"/>
          </a:xfrm>
          <a:prstGeom prst="straightConnector1">
            <a:avLst/>
          </a:prstGeom>
          <a:ln w="57150">
            <a:solidFill>
              <a:srgbClr val="30AC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12) Qu’est-ce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77836" y="2411244"/>
            <a:ext cx="9176918" cy="3124201"/>
          </a:xfrm>
        </p:spPr>
        <p:txBody>
          <a:bodyPr/>
          <a:lstStyle/>
          <a:p>
            <a:r>
              <a:rPr lang="fr-FR" dirty="0" smtClean="0"/>
              <a:t>a) Paris Mers.</a:t>
            </a:r>
          </a:p>
          <a:p>
            <a:r>
              <a:rPr lang="fr-FR" dirty="0" smtClean="0"/>
              <a:t>b) Paris Plages.</a:t>
            </a:r>
          </a:p>
          <a:p>
            <a:r>
              <a:rPr lang="fr-FR" dirty="0" smtClean="0"/>
              <a:t>c) Paris Océans.  </a:t>
            </a:r>
          </a:p>
          <a:p>
            <a:r>
              <a:rPr lang="fr-FR" dirty="0" smtClean="0"/>
              <a:t>d) Paris Jaune.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6" name="Picture 2" descr="http://upload.wikimedia.org/wikipedia/commons/b/b1/Paris-pl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4" y="2045369"/>
            <a:ext cx="6523905" cy="43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8477836" y="3435934"/>
            <a:ext cx="2559132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13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13) Comment s’appelle le quartier des affaires à Paris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8868" y="2892507"/>
            <a:ext cx="9176918" cy="3124201"/>
          </a:xfrm>
        </p:spPr>
        <p:txBody>
          <a:bodyPr/>
          <a:lstStyle/>
          <a:p>
            <a:r>
              <a:rPr lang="fr-FR" dirty="0" smtClean="0"/>
              <a:t>a) La Défense.</a:t>
            </a:r>
          </a:p>
          <a:p>
            <a:r>
              <a:rPr lang="fr-FR" dirty="0" smtClean="0"/>
              <a:t>b) Montmartre.</a:t>
            </a:r>
          </a:p>
          <a:p>
            <a:r>
              <a:rPr lang="fr-FR" dirty="0" smtClean="0"/>
              <a:t>c) Pigalle.  </a:t>
            </a:r>
          </a:p>
          <a:p>
            <a:r>
              <a:rPr lang="fr-FR" dirty="0" smtClean="0"/>
              <a:t>d) La Villette.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38" name="Picture 2" descr="http://pixabay.com/static/uploads/photo/2012/04/24/23/44/euro-4118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4" y="3338679"/>
            <a:ext cx="1484621" cy="16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pload.wikimedia.org/wikipedia/commons/3/39/La_Defense_dsc07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1" y="2626621"/>
            <a:ext cx="4700701" cy="35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7981868" y="3427913"/>
            <a:ext cx="2559132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516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14) Dans un sandwich parisien, il y a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9121" y="2102073"/>
            <a:ext cx="9176918" cy="4863851"/>
          </a:xfrm>
        </p:spPr>
        <p:txBody>
          <a:bodyPr>
            <a:normAutofit/>
          </a:bodyPr>
          <a:lstStyle/>
          <a:p>
            <a:r>
              <a:rPr lang="fr-FR" dirty="0" smtClean="0"/>
              <a:t>a)                               +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b)                               +                                      =</a:t>
            </a:r>
          </a:p>
          <a:p>
            <a:endParaRPr lang="fr-FR" dirty="0" smtClean="0"/>
          </a:p>
          <a:p>
            <a:r>
              <a:rPr lang="fr-FR" dirty="0" smtClean="0"/>
              <a:t>c)                                +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6" name="Picture 2" descr="http://www.saucissonvaudois.qc.ca/images/produits/Jambon_bla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72" y="2677276"/>
            <a:ext cx="1271504" cy="9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aucissonvaudois.qc.ca/images/produits/Jambon_blan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44" y="4320037"/>
            <a:ext cx="1262759" cy="9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aveursparisidf.com/uploads/RTEmagicC_P-Tomat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8" y="2677276"/>
            <a:ext cx="1116889" cy="11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saveursparisidf.com/uploads/RTEmagicC_P-Tomate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9" y="5490053"/>
            <a:ext cx="1116889" cy="11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jack35.files.wordpress.com/2011/07/il-tente-de-se-retirer-une-hernie-avec-un-couteau-c3a0-beur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9" y="4228299"/>
            <a:ext cx="1817914" cy="10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voedingswaardetabel.nl/_lib/img/prod/big/gruye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14" y="5490053"/>
            <a:ext cx="1025859" cy="10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1933074" y="4545282"/>
            <a:ext cx="1064540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34" name="Picture 2" descr="http://www.ferries-to-france.com/wp-content/uploads/2012/05/Jambon_beurre_GettyImages_109230903-Copi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47" y="3839636"/>
            <a:ext cx="2953600" cy="19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14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15) Comment s’appelle ce dessin animé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1324721" y="2486467"/>
            <a:ext cx="9176918" cy="3124201"/>
          </a:xfrm>
        </p:spPr>
        <p:txBody>
          <a:bodyPr/>
          <a:lstStyle/>
          <a:p>
            <a:r>
              <a:rPr lang="fr-FR" dirty="0" smtClean="0"/>
              <a:t>a) Un Monstre à Paris.</a:t>
            </a:r>
          </a:p>
          <a:p>
            <a:r>
              <a:rPr lang="fr-FR" dirty="0" smtClean="0"/>
              <a:t>b) Ratatouille.</a:t>
            </a:r>
          </a:p>
          <a:p>
            <a:r>
              <a:rPr lang="fr-FR" dirty="0" smtClean="0"/>
              <a:t>c) Aladin</a:t>
            </a:r>
          </a:p>
          <a:p>
            <a:r>
              <a:rPr lang="fr-FR" dirty="0" smtClean="0"/>
              <a:t>d) Hercule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81" y="1994441"/>
            <a:ext cx="6134100" cy="412432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171995" y="2983774"/>
            <a:ext cx="3407686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59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004" y="749940"/>
            <a:ext cx="10018713" cy="1752599"/>
          </a:xfrm>
        </p:spPr>
        <p:txBody>
          <a:bodyPr/>
          <a:lstStyle/>
          <a:p>
            <a:r>
              <a:rPr lang="fr-FR" dirty="0" smtClean="0"/>
              <a:t>16) Comment s’appelle ce rat de Paris?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682911" y="2388237"/>
            <a:ext cx="9176918" cy="3124201"/>
          </a:xfrm>
        </p:spPr>
        <p:txBody>
          <a:bodyPr/>
          <a:lstStyle/>
          <a:p>
            <a:r>
              <a:rPr lang="fr-FR" dirty="0" smtClean="0"/>
              <a:t>a) Rémy</a:t>
            </a:r>
          </a:p>
          <a:p>
            <a:r>
              <a:rPr lang="fr-FR" dirty="0" smtClean="0"/>
              <a:t>b) Robert.</a:t>
            </a:r>
          </a:p>
          <a:p>
            <a:r>
              <a:rPr lang="fr-FR" dirty="0" smtClean="0"/>
              <a:t>c) Jean.</a:t>
            </a:r>
          </a:p>
          <a:p>
            <a:r>
              <a:rPr lang="fr-FR" dirty="0" smtClean="0"/>
              <a:t>d) Simon.</a:t>
            </a:r>
          </a:p>
        </p:txBody>
      </p:sp>
      <p:pic>
        <p:nvPicPr>
          <p:cNvPr id="5122" name="Picture 2" descr="https://c2.staticflickr.com/2/1248/1051508675_5ffd3d1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7" y="2197739"/>
            <a:ext cx="3668294" cy="41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401847" y="2919605"/>
            <a:ext cx="2236953" cy="5374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3) Comment s’appellent les habitants de Paris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4879" y="2556126"/>
            <a:ext cx="10018713" cy="3124201"/>
          </a:xfrm>
        </p:spPr>
        <p:txBody>
          <a:bodyPr/>
          <a:lstStyle/>
          <a:p>
            <a:r>
              <a:rPr lang="fr-FR" dirty="0" smtClean="0"/>
              <a:t>a- Les </a:t>
            </a:r>
            <a:r>
              <a:rPr lang="fr-FR" dirty="0" err="1" smtClean="0"/>
              <a:t>Parisants</a:t>
            </a:r>
            <a:endParaRPr lang="fr-FR" dirty="0" smtClean="0"/>
          </a:p>
          <a:p>
            <a:r>
              <a:rPr lang="fr-FR" dirty="0"/>
              <a:t>b</a:t>
            </a:r>
            <a:r>
              <a:rPr lang="fr-FR" dirty="0" smtClean="0"/>
              <a:t>- Les Parisiens</a:t>
            </a:r>
          </a:p>
          <a:p>
            <a:r>
              <a:rPr lang="fr-FR" dirty="0" smtClean="0"/>
              <a:t>c- Les </a:t>
            </a:r>
            <a:r>
              <a:rPr lang="fr-FR" dirty="0" err="1" smtClean="0"/>
              <a:t>Parisons</a:t>
            </a:r>
            <a:endParaRPr lang="fr-FR" dirty="0" smtClean="0"/>
          </a:p>
          <a:p>
            <a:r>
              <a:rPr lang="fr-FR" dirty="0" smtClean="0"/>
              <a:t>d-Les </a:t>
            </a:r>
            <a:r>
              <a:rPr lang="fr-FR" dirty="0" err="1" smtClean="0"/>
              <a:t>Parisés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88" y="2556126"/>
            <a:ext cx="2534808" cy="34955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) Combien est-ce qu’il y a d’habitants à Paris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27046" y="2799542"/>
            <a:ext cx="10018713" cy="3124201"/>
          </a:xfrm>
        </p:spPr>
        <p:txBody>
          <a:bodyPr/>
          <a:lstStyle/>
          <a:p>
            <a:r>
              <a:rPr lang="fr-FR" dirty="0" smtClean="0"/>
              <a:t>a) 1 750 000</a:t>
            </a:r>
          </a:p>
          <a:p>
            <a:r>
              <a:rPr lang="fr-FR" dirty="0" smtClean="0"/>
              <a:t>b) 2 160 000</a:t>
            </a:r>
          </a:p>
          <a:p>
            <a:r>
              <a:rPr lang="fr-FR" dirty="0" smtClean="0"/>
              <a:t>c) 2 250 000</a:t>
            </a:r>
          </a:p>
          <a:p>
            <a:r>
              <a:rPr lang="fr-FR" dirty="0" smtClean="0"/>
              <a:t>d) 2 270 000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56" y="3212825"/>
            <a:ext cx="6046413" cy="2297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) À Paris, il y a 20 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5847" y="2370220"/>
            <a:ext cx="10018713" cy="3124201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) régions.</a:t>
            </a:r>
          </a:p>
          <a:p>
            <a:r>
              <a:rPr lang="fr-FR" dirty="0" smtClean="0"/>
              <a:t>b) arrondissements.</a:t>
            </a:r>
          </a:p>
          <a:p>
            <a:r>
              <a:rPr lang="fr-FR" dirty="0" smtClean="0"/>
              <a:t>c) villages.</a:t>
            </a:r>
          </a:p>
          <a:p>
            <a:r>
              <a:rPr lang="fr-FR" dirty="0" smtClean="0"/>
              <a:t>d) départements.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https://c2.staticflickr.com/6/5227/5639754311_558b1a5ba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83" y="2207711"/>
            <a:ext cx="6248646" cy="41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24112" y="1670641"/>
            <a:ext cx="10018713" cy="1752599"/>
          </a:xfrm>
        </p:spPr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) À Paris, … coule.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582" y="2546940"/>
            <a:ext cx="9176918" cy="3124201"/>
          </a:xfrm>
        </p:spPr>
        <p:txBody>
          <a:bodyPr/>
          <a:lstStyle/>
          <a:p>
            <a:r>
              <a:rPr lang="fr-FR" dirty="0" smtClean="0"/>
              <a:t>a) le Tibre.</a:t>
            </a:r>
          </a:p>
          <a:p>
            <a:r>
              <a:rPr lang="fr-FR" dirty="0" smtClean="0"/>
              <a:t>b) le Danube.</a:t>
            </a:r>
          </a:p>
          <a:p>
            <a:r>
              <a:rPr lang="fr-FR" dirty="0" smtClean="0"/>
              <a:t>c) la Tamise.  </a:t>
            </a:r>
          </a:p>
          <a:p>
            <a:r>
              <a:rPr lang="fr-FR" dirty="0" smtClean="0"/>
              <a:t>d) la Seine.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18" name="Picture 2" descr="http://upload.wikimedia.org/wikipedia/commons/a/a9/Seine_by_Eiff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20" y="2108791"/>
            <a:ext cx="5648158" cy="42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) À Paris, il y a  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582" y="2453080"/>
            <a:ext cx="9176918" cy="3124201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) le Palais de l’Élysée.</a:t>
            </a:r>
          </a:p>
          <a:p>
            <a:r>
              <a:rPr lang="fr-FR" dirty="0" smtClean="0"/>
              <a:t>b) le château de Versailles.</a:t>
            </a:r>
          </a:p>
          <a:p>
            <a:r>
              <a:rPr lang="fr-FR" dirty="0" smtClean="0"/>
              <a:t>c) le château de Fontainebleau.</a:t>
            </a:r>
          </a:p>
          <a:p>
            <a:r>
              <a:rPr lang="fr-FR" dirty="0" smtClean="0"/>
              <a:t>d) le Parlement européen.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2" descr="http://upload.wikimedia.org/wikipedia/commons/0/0d/Paris_-_palais_de_l'%C3%89lys%C3%A9e_-_cour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96" y="2378241"/>
            <a:ext cx="4365173" cy="32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) Le maire de Paris s’appelle…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5961" y="2533164"/>
            <a:ext cx="9176918" cy="3124201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) Manuel Valls.</a:t>
            </a:r>
          </a:p>
          <a:p>
            <a:r>
              <a:rPr lang="fr-FR" dirty="0" smtClean="0"/>
              <a:t>b) Audrey Tautou. </a:t>
            </a:r>
          </a:p>
          <a:p>
            <a:r>
              <a:rPr lang="fr-FR" dirty="0" smtClean="0"/>
              <a:t>c) Anne Hidalgo.</a:t>
            </a:r>
          </a:p>
          <a:p>
            <a:r>
              <a:rPr lang="fr-FR" dirty="0" smtClean="0"/>
              <a:t>d) François Hollande.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0"/>
            <a:ext cx="1651000" cy="927862"/>
          </a:xfrm>
          <a:prstGeom prst="rect">
            <a:avLst/>
          </a:prstGeom>
        </p:spPr>
      </p:pic>
      <p:sp>
        <p:nvSpPr>
          <p:cNvPr id="5" name="AutoShape 2" descr="http://upload.wikimedia.org/wikipedia/commons/5/5f/Paris-map-ar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http://pixabay.com/static/uploads/photo/2012/04/15/18/54/mayor-34902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33" y="2585749"/>
            <a:ext cx="3637774" cy="29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480</TotalTime>
  <Words>881</Words>
  <Application>Microsoft Office PowerPoint</Application>
  <PresentationFormat>Grand écran</PresentationFormat>
  <Paragraphs>169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Algerian</vt:lpstr>
      <vt:lpstr>Arial</vt:lpstr>
      <vt:lpstr>Calibri</vt:lpstr>
      <vt:lpstr>Corbel</vt:lpstr>
      <vt:lpstr>Parallaxe</vt:lpstr>
      <vt:lpstr>Paris</vt:lpstr>
      <vt:lpstr>1) Où est Paris ? </vt:lpstr>
      <vt:lpstr>2) Quelle tour est à Paris ? </vt:lpstr>
      <vt:lpstr>3) Comment s’appellent les habitants de Paris ? </vt:lpstr>
      <vt:lpstr>4) Combien est-ce qu’il y a d’habitants à Paris ?</vt:lpstr>
      <vt:lpstr>5) À Paris, il y a 20 … </vt:lpstr>
      <vt:lpstr>6) À Paris, … coule. </vt:lpstr>
      <vt:lpstr>7) À Paris, il y a  … </vt:lpstr>
      <vt:lpstr>8) Le maire de Paris s’appelle… </vt:lpstr>
      <vt:lpstr>9) Qu’est-ce que c’est ?</vt:lpstr>
      <vt:lpstr>10) Qu’est-ce que c’est ?</vt:lpstr>
      <vt:lpstr>11) Qu’est-ce que c’est ?</vt:lpstr>
      <vt:lpstr>12) Qu’est-ce que c’est ?</vt:lpstr>
      <vt:lpstr>13) Comment s’appelle le quartier des affaires à Paris ? </vt:lpstr>
      <vt:lpstr>14) Dans un sandwich parisien, il y a …</vt:lpstr>
      <vt:lpstr>15) Comment s’appelle ce dessin animé ?</vt:lpstr>
      <vt:lpstr>16) Comment s’appelle ce rat de Paris?</vt:lpstr>
      <vt:lpstr>réponses Paris</vt:lpstr>
      <vt:lpstr>1) Où est Paris ? </vt:lpstr>
      <vt:lpstr>2) Quelle tour est à Paris ? </vt:lpstr>
      <vt:lpstr>3) Comment s’appellent les habitants de Paris ? </vt:lpstr>
      <vt:lpstr>4) Combien est-ce qu’il y a d’habitants à Paris ?</vt:lpstr>
      <vt:lpstr>5) À Paris, il y a 20 … </vt:lpstr>
      <vt:lpstr>6) À Paris, … coule. </vt:lpstr>
      <vt:lpstr>7) À Paris, il y a  … </vt:lpstr>
      <vt:lpstr>8) Le maire de Paris s’appelle… </vt:lpstr>
      <vt:lpstr>9) Qu’est-ce que c’est ?</vt:lpstr>
      <vt:lpstr>10) Qu’est-ce que c’est ?</vt:lpstr>
      <vt:lpstr>11) Qu’est-ce que c’est ?</vt:lpstr>
      <vt:lpstr>12) Qu’est-ce que c’est ?</vt:lpstr>
      <vt:lpstr>13) Comment s’appelle le quartier des affaires à Paris ? </vt:lpstr>
      <vt:lpstr>14) Dans un sandwich parisien, il y a …</vt:lpstr>
      <vt:lpstr>15) Comment s’appelle ce dessin animé ?</vt:lpstr>
      <vt:lpstr>16) Comment s’appelle ce rat de Paris?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</dc:title>
  <dc:creator>Estelle</dc:creator>
  <cp:lastModifiedBy>Estelle</cp:lastModifiedBy>
  <cp:revision>68</cp:revision>
  <dcterms:created xsi:type="dcterms:W3CDTF">2015-01-08T10:17:52Z</dcterms:created>
  <dcterms:modified xsi:type="dcterms:W3CDTF">2015-01-09T09:38:56Z</dcterms:modified>
</cp:coreProperties>
</file>