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84" r:id="rId4"/>
    <p:sldId id="261" r:id="rId5"/>
    <p:sldId id="270" r:id="rId6"/>
    <p:sldId id="262" r:id="rId7"/>
    <p:sldId id="263" r:id="rId8"/>
    <p:sldId id="264" r:id="rId9"/>
    <p:sldId id="282" r:id="rId10"/>
    <p:sldId id="273" r:id="rId11"/>
    <p:sldId id="272" r:id="rId12"/>
    <p:sldId id="276" r:id="rId13"/>
    <p:sldId id="259" r:id="rId14"/>
    <p:sldId id="280" r:id="rId15"/>
    <p:sldId id="286" r:id="rId16"/>
    <p:sldId id="258" r:id="rId17"/>
    <p:sldId id="265" r:id="rId18"/>
    <p:sldId id="285" r:id="rId19"/>
    <p:sldId id="266" r:id="rId20"/>
    <p:sldId id="271" r:id="rId21"/>
    <p:sldId id="267" r:id="rId22"/>
    <p:sldId id="268" r:id="rId23"/>
    <p:sldId id="269" r:id="rId24"/>
    <p:sldId id="283" r:id="rId25"/>
    <p:sldId id="278" r:id="rId26"/>
    <p:sldId id="275" r:id="rId27"/>
    <p:sldId id="277" r:id="rId28"/>
    <p:sldId id="279" r:id="rId29"/>
    <p:sldId id="281" r:id="rId30"/>
    <p:sldId id="28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92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DF3B-9462-4993-8686-2A8D649AB6F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Estelle Le Bonnec, francophonie@institutfrancais.dk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7AFC-3669-4BB4-8DD5-136620255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4713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F0BD-3B0C-4D88-A1CE-4FA37FCD393D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Estelle Le Bonnec, francophonie@institutfrancais.dk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09161-4061-45C4-83D5-E463ECB36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5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9161-4061-45C4-83D5-E463ECB36596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Estelle Le Bonnec,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7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9161-4061-45C4-83D5-E463ECB36596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Estelle Le Bonnec,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7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9161-4061-45C4-83D5-E463ECB36596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Estelle Le Bonnec,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7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9161-4061-45C4-83D5-E463ECB36596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Estelle Le Bonnec,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7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F9096C0-3761-4E64-8C59-DFE3D3F1DCC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79418B-AB24-42C6-9DD7-F49EA90B8976}" type="datetimeFigureOut">
              <a:rPr lang="fr-FR" smtClean="0"/>
              <a:t>30/10/2013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971137">
            <a:off x="1143312" y="3344742"/>
            <a:ext cx="7920880" cy="1512168"/>
          </a:xfrm>
        </p:spPr>
        <p:txBody>
          <a:bodyPr/>
          <a:lstStyle/>
          <a:p>
            <a:r>
              <a:rPr lang="fr-FR" dirty="0" smtClean="0">
                <a:solidFill>
                  <a:srgbClr val="923100"/>
                </a:solidFill>
              </a:rPr>
              <a:t>Madagascar</a:t>
            </a:r>
            <a:endParaRPr lang="fr-FR" dirty="0">
              <a:solidFill>
                <a:srgbClr val="9231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4696" y="923852"/>
            <a:ext cx="6189583" cy="949569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chemeClr val="accent6">
                    <a:lumMod val="50000"/>
                  </a:schemeClr>
                </a:solidFill>
              </a:rPr>
              <a:t>En route pour</a:t>
            </a:r>
            <a:endParaRPr lang="fr-FR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poudre.baobab.com/wp-content/uploads/2013/02/baobab-fruit-antioxydant-baomix-pulpe-poudre-achat-acheter-agoj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4410" r="5036" b="50000"/>
          <a:stretch/>
        </p:blipFill>
        <p:spPr bwMode="auto">
          <a:xfrm>
            <a:off x="7426594" y="188640"/>
            <a:ext cx="1153552" cy="16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eteocity.com/medias/gallery/large/world/mg/plage-madagasca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22160" r="14708" b="22160"/>
          <a:stretch/>
        </p:blipFill>
        <p:spPr bwMode="auto">
          <a:xfrm>
            <a:off x="5868144" y="5075017"/>
            <a:ext cx="2968334" cy="16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Quelles sont les langues officielles ?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543175" cy="180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9314" y="2984192"/>
            <a:ext cx="453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 français et l’espagnol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3099314" y="3528143"/>
            <a:ext cx="4637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 français et l’afrikaans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3089079" y="4131658"/>
            <a:ext cx="4745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 Le français et le berbère </a:t>
            </a:r>
            <a:endParaRPr lang="fr-FR" sz="3200" dirty="0"/>
          </a:p>
        </p:txBody>
      </p:sp>
      <p:sp>
        <p:nvSpPr>
          <p:cNvPr id="11" name="Rectangle 10"/>
          <p:cNvSpPr/>
          <p:nvPr/>
        </p:nvSpPr>
        <p:spPr>
          <a:xfrm>
            <a:off x="3099314" y="4716433"/>
            <a:ext cx="5158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Le français et le malgache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6264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4" y="3598129"/>
            <a:ext cx="2885738" cy="18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9200" y="838200"/>
            <a:ext cx="77452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10. Comment s’appelle la monnaie utilisée à Madagascar 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263" y="2984192"/>
            <a:ext cx="3056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Franc de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Mada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377263" y="3528143"/>
            <a:ext cx="1693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Ariary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67028" y="4131658"/>
            <a:ext cx="1431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Peso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1377263" y="4716433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Dollar AF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3849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11. La Fête Nationale est le :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6064" y="2984192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16 juin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2843808" y="4293096"/>
            <a:ext cx="200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14 juillet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2267744" y="3568967"/>
            <a:ext cx="1836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4 juillet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3560261" y="5085184"/>
            <a:ext cx="187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15 août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8062"/>
            <a:ext cx="3061945" cy="29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12. Comment s’appelle cet arbre de Madagascar?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263" y="2984192"/>
            <a:ext cx="2929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Un petit arbre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77263" y="3528143"/>
            <a:ext cx="2523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Un baobab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367028" y="4131658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Un pin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77263" y="4716433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Un sapin </a:t>
            </a:r>
            <a:endParaRPr lang="fr-FR" sz="3200" dirty="0"/>
          </a:p>
        </p:txBody>
      </p:sp>
      <p:pic>
        <p:nvPicPr>
          <p:cNvPr id="10" name="Picture 4" descr="http://www.poudre.baobab.com/wp-content/uploads/2013/02/baobab-fruit-antioxydant-baomix-pulpe-poudre-achat-acheter-agoj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4410" r="5036" b="50000"/>
          <a:stretch/>
        </p:blipFill>
        <p:spPr bwMode="auto">
          <a:xfrm>
            <a:off x="4932040" y="2362857"/>
            <a:ext cx="2928026" cy="41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13. Quel animal habite à Madagascar 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3491464"/>
            <a:ext cx="1564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Le lama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635896" y="5714215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 kiwi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6215378" y="2387058"/>
            <a:ext cx="2928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Le lémur catta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6271226" y="5338038"/>
            <a:ext cx="2346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L’ours blanc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2" y="2204864"/>
            <a:ext cx="1566843" cy="23638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70" y="5018604"/>
            <a:ext cx="1908413" cy="1523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44" y="3579707"/>
            <a:ext cx="1520954" cy="23423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37" y="2387058"/>
            <a:ext cx="2189711" cy="16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xfrm>
            <a:off x="251520" y="836712"/>
            <a:ext cx="843528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14. 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Qu’est-ce qui est très présent dans la cuisine malgache?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290" y="2403829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 riz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4716016" y="2403829"/>
            <a:ext cx="410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pommes de terre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202601" y="5353844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Le pain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4932040" y="5350927"/>
            <a:ext cx="2346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Les pâtes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8" y="3030468"/>
            <a:ext cx="1819270" cy="9832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13" y="2988603"/>
            <a:ext cx="1816607" cy="13765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766">
            <a:off x="2076436" y="4955391"/>
            <a:ext cx="2358055" cy="7969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03039"/>
            <a:ext cx="1983266" cy="1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 rot="20572351">
            <a:off x="1225214" y="927291"/>
            <a:ext cx="6735471" cy="2908920"/>
          </a:xfrm>
        </p:spPr>
        <p:txBody>
          <a:bodyPr/>
          <a:lstStyle/>
          <a:p>
            <a:pPr marL="0" indent="0">
              <a:buNone/>
            </a:pPr>
            <a:r>
              <a:rPr lang="fr-FR" sz="115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Réponses</a:t>
            </a:r>
            <a:endParaRPr lang="fr-FR" dirty="0">
              <a:solidFill>
                <a:srgbClr val="923100"/>
              </a:solidFill>
            </a:endParaRPr>
          </a:p>
        </p:txBody>
      </p:sp>
      <p:pic>
        <p:nvPicPr>
          <p:cNvPr id="5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8" y="2060848"/>
            <a:ext cx="2255095" cy="4333088"/>
          </a:xfrm>
          <a:prstGeom prst="rect">
            <a:avLst/>
          </a:prstGeom>
        </p:spPr>
      </p:pic>
      <p:pic>
        <p:nvPicPr>
          <p:cNvPr id="7" name="Picture 4" descr="http://www.poudre.baobab.com/wp-content/uploads/2013/02/baobab-fruit-antioxydant-baomix-pulpe-poudre-achat-acheter-agoj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4410" r="5036" b="50000"/>
          <a:stretch/>
        </p:blipFill>
        <p:spPr bwMode="auto">
          <a:xfrm>
            <a:off x="971600" y="3685414"/>
            <a:ext cx="1915042" cy="26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1932225" cy="18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846699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1. Madagascar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est une île.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Où est-elle ? 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jfbradu.free.fr/cartesvect/monde/planispheres/planisphe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65" y="2708919"/>
            <a:ext cx="62103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1835696" y="4653136"/>
            <a:ext cx="1008112" cy="72008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139952" y="2924944"/>
            <a:ext cx="792088" cy="504056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6056" y="5551191"/>
            <a:ext cx="216024" cy="72008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6948264" y="4653136"/>
            <a:ext cx="809700" cy="47297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26828" y="5229200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32040" y="2708277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70049" y="6086605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22644" y="4468470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687615" y="6086605"/>
            <a:ext cx="753293" cy="4387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4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846699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2. Sur quel continent est Madagascar ?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4" y="3737574"/>
            <a:ext cx="2150716" cy="18388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8223"/>
            <a:ext cx="1929533" cy="19082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28" y="3737574"/>
            <a:ext cx="2126311" cy="18388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9219" y="2933655"/>
            <a:ext cx="2014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L’Europe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3874922" y="2924944"/>
            <a:ext cx="2027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L’Afrique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6837258" y="2933655"/>
            <a:ext cx="144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L’Asie</a:t>
            </a:r>
            <a:endParaRPr lang="fr-FR" sz="3200" dirty="0"/>
          </a:p>
        </p:txBody>
      </p:sp>
      <p:sp>
        <p:nvSpPr>
          <p:cNvPr id="10" name="Ellipse 9"/>
          <p:cNvSpPr/>
          <p:nvPr/>
        </p:nvSpPr>
        <p:spPr>
          <a:xfrm>
            <a:off x="3769409" y="2883564"/>
            <a:ext cx="2238567" cy="6675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6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1455" y="787152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Quelle île est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3" y="1844824"/>
            <a:ext cx="1336469" cy="2304256"/>
          </a:xfrm>
          <a:prstGeom prst="rect">
            <a:avLst/>
          </a:prstGeom>
        </p:spPr>
      </p:pic>
      <p:pic>
        <p:nvPicPr>
          <p:cNvPr id="4100" name="Picture 4" descr="http://www.routard.com/images_contenu/partir/destination/irlande/carte/irlan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9" y="3618568"/>
            <a:ext cx="1832583" cy="1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rechi-precha.fr/wp-content/uploads/2011/08/carte-la-reun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2488"/>
            <a:ext cx="20826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outard.com/images_contenu/partir/destination/martinique/carte/martiniqu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17701"/>
            <a:ext cx="19709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02791" y="40420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a.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3024" y="37074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b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61445" y="381098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c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15239" y="31842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d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25178" y="4161850"/>
            <a:ext cx="753293" cy="4387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39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846699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1. Madagascar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est une île.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Où est-elle ? 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jfbradu.free.fr/cartesvect/monde/planispheres/planisphe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65" y="2708919"/>
            <a:ext cx="62103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1835696" y="4653136"/>
            <a:ext cx="1008112" cy="72008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139952" y="2924944"/>
            <a:ext cx="792088" cy="504056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6056" y="5551191"/>
            <a:ext cx="216024" cy="72008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6948264" y="4653136"/>
            <a:ext cx="809700" cy="472970"/>
          </a:xfrm>
          <a:prstGeom prst="straightConnector1">
            <a:avLst/>
          </a:prstGeom>
          <a:ln>
            <a:solidFill>
              <a:srgbClr val="923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26828" y="5229200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32040" y="2708277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70049" y="6086605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22644" y="4468470"/>
            <a:ext cx="5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Madagascar = 587 000 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m2</a:t>
            </a:r>
          </a:p>
          <a:p>
            <a:pPr marL="0" indent="0">
              <a:buNone/>
            </a:pP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AutoNum type="alphaLcPeriod"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= 2 x 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5 x 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10 x 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13 x Danemark</a:t>
            </a:r>
          </a:p>
          <a:p>
            <a:pPr marL="514350" indent="-514350">
              <a:buAutoNum type="alphaLcPeriod"/>
            </a:pP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lphaLcPeriod"/>
            </a:pPr>
            <a:endParaRPr lang="fr-FR" dirty="0"/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exilogos.com/images/danemark_p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2692"/>
            <a:ext cx="2313062" cy="17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12976"/>
            <a:ext cx="1280730" cy="246088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43608" y="4055935"/>
            <a:ext cx="3672408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89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8200"/>
            <a:ext cx="9433048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Comment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s’appelle la capitale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867" y="225838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Andapa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2343340" y="3015913"/>
            <a:ext cx="2360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Manakara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942183" y="3914564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Toleara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5526359" y="4644425"/>
            <a:ext cx="293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Antananarivo </a:t>
            </a:r>
            <a:endParaRPr lang="fr-FR" sz="3200" dirty="0"/>
          </a:p>
        </p:txBody>
      </p:sp>
      <p:sp>
        <p:nvSpPr>
          <p:cNvPr id="9" name="Ellipse 8"/>
          <p:cNvSpPr/>
          <p:nvPr/>
        </p:nvSpPr>
        <p:spPr>
          <a:xfrm>
            <a:off x="5480024" y="4549331"/>
            <a:ext cx="3026742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8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5237" y="725281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6.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Quel est le drapeau de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ggGDAkIBwgQCQkKDRYODRgQDRoTFA8WGBwhICgcHh4bJzIeFyUlJR4eK0UsLyc1LDgvISIxNTAqNSorLCkBCQoKDQsNGQ4OGTMdHiQ1NTYrLTM1NTUwKTQ1NDU0KzY1NTU1MjU2Nik0NDQsNCo1LDUvNDQ2NTAzNiopLDUvMP/AABEIAIwAyQMBIgACEQEDEQH/xAAaAAEAAwEBAQAAAAAAAAAAAAAABQYHBAgD/8QAPBAAAQEDBBAFAwMFAAAAAAAAAAIBAwQFBqGyBxQVFhczNDVSU1RzdHWTs1aRlLHRESExEkFREyIjJGH/xAAbAQEAAwEBAQEAAAAAAAAAAAAABAUGAwcCAf/EADMRAAECAgULAgYDAAAAAAAAAAABAgMEBRMUU5ERFRcxM1JhccHS4QaBITI0NUFREiKx/9oADAMBAAIRAxEAPwC3zWsYTRjpMkmJiZDcvHz6CcvHjWtV9VKU7S1rfz+7WkpgmmZ4fc+a/klZl5nkPl8P2kkyAVHBNMzw+581/IwTTM8PufNfyW4AFRwTTM8PufNfyME0zPD7nzX8luABUcE0zPD7nzX8jBNMzw+581/JbgAVHBNMzw+581/JSbKUwJtyJDQbyTZIdQ63j5qVNS1X3Z+n/rTZDO7M+SSfxDarThMKqQlVC2oZjYk/Da9MqZdS8lMWuJAbMmkXEgNmTSdwKStfvKeoWGVum4IcNxIDZk0i4kBsyaTuArX7yiwyt03BDhuJAbMmkXEgNmTSdwFa/eUWGVum4IcNxIDZk0i4kBsyaTuArX7yiwyt03BDhuJAbMmkXEgNmTSdwFa/eUWGVum4IcNxIDZk0i4kBsyaTuArX7yiwyt03BDhuJAbMmkXEgNmTSdwFa/eUWGVum4IRsTI8Ch29UmGSxrENaz8/wAFNL9F4p9u1exQSykXOcjsq5TEeqYEKDEhJDajfgupMn6PZUy8zyHy+H7SSZIaZeZ5D5fD9pJMlgZAAAAAAAAAAGd2Z8kk/iG1WmiGd2Z8kk/iG1WkeZ2Li4oP7hC59FMkABQnrQAAAAAAAAAAAAAAAAAB8YvFPt2r2KCX6LxT7dq9iglpIanGB9W7SFyXoeypl5nkPl8P2kkyQ0y8zyHy+H7SSZLIxYAAAAAAAAAM7sz5JJ/ENqtNEM7sz5JJ/ENqtI8zsXFxQf3CFz6KZIAChPWgAAAAAAAAAAAAAAAAAD4xeKfbtXsUEv0Xin27V7FBLSQ1OMD6t2kLkvQ9lTLzPIfL4ftJJkhpl5nkPl8P2kkyWRiwAAAAAAAAAZ3ZnyST+IbVaaIZ3ZnyST+IbVaR5nYuLig/uELn0UyQAFCetAAAAAAAAAAAAAAAAAAHxi8U+3avYoJfovFPt2r2KCWkhqcYH1btIXJeh7KmXmeQ+Xw/aSTJDTLzPIfL4ftJJksjFgAAAAAAAAAz2zI7U8hJPYln1/2G1WmhFDsuZLAcQ2q04zCZYaofqT0Sj1tUJEVzdWXV+vxk/wBMhtV7o0sFqvdGlh2gqKpD70hUpdw8HdxxWq90aWC1XujSw7QKpBpCpS7h4O7jitV7o0sFqvdGlh2gVSDSFSl3Dwd3HFar3RpYLVe6NLDtAqkGkKlLuHg7uOK1XujSwWq90aWHaBVINIVKXcPB3ccVqvdGlgtV7o0sO0CqQaQqUu4eDu44rVe6NLBar3RpYdoFUg0hUpdw8HdxGRcM9/pPv7fw7V+7P4M8NRjMTEbpdVplxPk2o1FyHy6npmmv7TDWp/HV/FF/PNVPZUy8zyHy+H7SSZIaZeZ5D5fD9pJMk4+QAAAAAAAAAUOy5ksBxDarS+FDsuZLAcQ2q04xtmpCn/pnmXAArTHgAAAAAAAAAAAAAAAAAHyjMTEbpdVplxqMZiYjdLqtMuJsrqU0FD/K/wBj2VMvM8h8vh+0kmSGmXmeQ+Xw/aSTJLL0AAAAAAAAAFDsuZLAcQ2q0vhQ7LmSwHENqtOMbZqQp/6Z5lwAK0x4AAAAAAAAAAAAAAAAAB8ozExG6XVaZcajGYmI3S6rTLibK6lNBQ/yv9j2VMvM8h8vh+0kmSGmXmeQ+Xw/aSTJLL0AAAAAAAAAFDsuZLAcQ2q0vhQ7LmSwHENqtOMbZqQp/wCmeZcACtMeAAAAAAAAAAAAAAAAAAfKMxMRul1WmXGoxmJiN0uq0y4myupTQUP8r/Y9lTLzPIfL4ftJJk8sQFmyd0muIeCholyxzDOkunf1hktaxKGMYz7/AL/Zh0YeZ57W59Kgll6enweYMPM89rc+lQMPM89rc+lQAenweYMPM89rc+lQMPM89rc+lQAenweYMPM89rc+lQMPM89rc+lQAenyh2XMlgOIbVaY5h5nntbn0qCNlqy1OacCHbqPiHS0OlfrT9IdLPv9Poc4jVc1UQjzUJ0WC5jdalkBRL8JU1iOkwX4SprEdJhDszzP5pmOGPgvYKJfhKmsR0mC/CVNYjpMFmeM0zHDHwXsFEvwlTWI6TBfhKmsR0mCzPGaZjhj4L2CiX4SprEdJgvwlTWI6TBZnjNMxwx8F7BRL8JU1iOkwX4SprEdJgszxmmY4Y+C9gol+EqaxHSYL8JU1iOkwWZ4zTMcMfBewUS/CVNYjpMF+EqaxHSYLM8ZpmOGPgu0ZiYjdLqtMuJl5O2U3qVIU8R+laWpb/jZ+G/YhiTBhqzLlLWj5WJLI5H5Pif/2Q=="/>
          <p:cNvSpPr>
            <a:spLocks noChangeAspect="1" noChangeArrowheads="1"/>
          </p:cNvSpPr>
          <p:nvPr/>
        </p:nvSpPr>
        <p:spPr bwMode="auto">
          <a:xfrm>
            <a:off x="155575" y="-639763"/>
            <a:ext cx="1914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ggGDAkIBwgQCQkKDRYODRgQDRoTFA8WGBwhICgcHh4bJzIeFyUlJR4eK0UsLyc1LDgvISIxNTAqNSorLCkBCQoKDQsNGQ4OGTMdHiQ1NTYrLTM1NTUwKTQ1NDU0KzY1NTU1MjU2Nik0NDQsNCo1LDUvNDQ2NTAzNiopLDUvMP/AABEIAIwAyQMBIgACEQEDEQH/xAAaAAEAAwEBAQAAAAAAAAAAAAAABQYHBAgD/8QAPBAAAQEDBBAFAwMFAAAAAAAAAAIBAwQFBqGyBxQVFhczNDVSU1RzdHWTs1aRlLHRESExEkFREyIjJGH/xAAbAQEAAwEBAQEAAAAAAAAAAAAABAUGAwcCAf/EADMRAAECAgULAgYDAAAAAAAAAAABAgMEBRMUU5ERFRcxM1JhccHS4QaBITI0NUFREiKx/9oADAMBAAIRAxEAPwC3zWsYTRjpMkmJiZDcvHz6CcvHjWtV9VKU7S1rfz+7WkpgmmZ4fc+a/klZl5nkPl8P2kkyAVHBNMzw+581/IwTTM8PufNfyW4AFRwTTM8PufNfyME0zPD7nzX8luABUcE0zPD7nzX8jBNMzw+581/JbgAVHBNMzw+581/JSbKUwJtyJDQbyTZIdQ63j5qVNS1X3Z+n/rTZDO7M+SSfxDarThMKqQlVC2oZjYk/Da9MqZdS8lMWuJAbMmkXEgNmTSdwKStfvKeoWGVum4IcNxIDZk0i4kBsyaTuArX7yiwyt03BDhuJAbMmkXEgNmTSdwFa/eUWGVum4IcNxIDZk0i4kBsyaTuArX7yiwyt03BDhuJAbMmkXEgNmTSdwFa/eUWGVum4IcNxIDZk0i4kBsyaTuArX7yiwyt03BDhuJAbMmkXEgNmTSdwFa/eUWGVum4IRsTI8Ch29UmGSxrENaz8/wAFNL9F4p9u1exQSykXOcjsq5TEeqYEKDEhJDajfgupMn6PZUy8zyHy+H7SSZIaZeZ5D5fD9pJMlgZAAAAAAAAAAGd2Z8kk/iG1WmiGd2Z8kk/iG1WkeZ2Li4oP7hC59FMkABQnrQAAAAAAAAAAAAAAAAAB8YvFPt2r2KCX6LxT7dq9iglpIanGB9W7SFyXoeypl5nkPl8P2kkyQ0y8zyHy+H7SSZLIxYAAAAAAAAAM7sz5JJ/ENqtNEM7sz5JJ/ENqtI8zsXFxQf3CFz6KZIAChPWgAAAAAAAAAAAAAAAAAD4xeKfbtXsUEv0Xin27V7FBLSQ1OMD6t2kLkvQ9lTLzPIfL4ftJJkhpl5nkPl8P2kkyWRiwAAAAAAAAAZ3ZnyST+IbVaaIZ3ZnyST+IbVaR5nYuLig/uELn0UyQAFCetAAAAAAAAAAAAAAAAAAHxi8U+3avYoJfovFPt2r2KCWkhqcYH1btIXJeh7KmXmeQ+Xw/aSTJDTLzPIfL4ftJJksjFgAAAAAAAAAz2zI7U8hJPYln1/2G1WmhFDsuZLAcQ2q04zCZYaofqT0Sj1tUJEVzdWXV+vxk/wBMhtV7o0sFqvdGlh2gqKpD70hUpdw8HdxxWq90aWC1XujSw7QKpBpCpS7h4O7jitV7o0sFqvdGlh2gVSDSFSl3Dwd3HFar3RpYLVe6NLDtAqkGkKlLuHg7uOK1XujSwWq90aWHaBVINIVKXcPB3ccVqvdGlgtV7o0sO0CqQaQqUu4eDu44rVe6NLBar3RpYdoFUg0hUpdw8HdxGRcM9/pPv7fw7V+7P4M8NRjMTEbpdVplxPk2o1FyHy6npmmv7TDWp/HV/FF/PNVPZUy8zyHy+H7SSZIaZeZ5D5fD9pJMk4+QAAAAAAAAAUOy5ksBxDarS+FDsuZLAcQ2q04xtmpCn/pnmXAArTHgAAAAAAAAAAAAAAAAAHyjMTEbpdVplxqMZiYjdLqtMuJsrqU0FD/K/wBj2VMvM8h8vh+0kmSGmXmeQ+Xw/aSTJLL0AAAAAAAAAFDsuZLAcQ2q0vhQ7LmSwHENqtOMbZqQp/6Z5lwAK0x4AAAAAAAAAAAAAAAAAB8ozExG6XVaZcajGYmI3S6rTLibK6lNBQ/yv9j2VMvM8h8vh+0kmSGmXmeQ+Xw/aSTJLL0AAAAAAAAAFDsuZLAcQ2q0vhQ7LmSwHENqtOMbZqQp/wCmeZcACtMeAAAAAAAAAAAAAAAAAAfKMxMRul1WmXGoxmJiN0uq0y4myupTQUP8r/Y9lTLzPIfL4ftJJk8sQFmyd0muIeCholyxzDOkunf1hktaxKGMYz7/AL/Zh0YeZ57W59Kgll6enweYMPM89rc+lQMPM89rc+lQAenweYMPM89rc+lQMPM89rc+lQAenweYMPM89rc+lQMPM89rc+lQAenyh2XMlgOIbVaY5h5nntbn0qCNlqy1OacCHbqPiHS0OlfrT9IdLPv9Poc4jVc1UQjzUJ0WC5jdalkBRL8JU1iOkwX4SprEdJhDszzP5pmOGPgvYKJfhKmsR0mC/CVNYjpMFmeM0zHDHwXsFEvwlTWI6TBfhKmsR0mCzPGaZjhj4L2CiX4SprEdJgvwlTWI6TBZnjNMxwx8F7BRL8JU1iOkwX4SprEdJgszxmmY4Y+C9gol+EqaxHSYL8JU1iOkwWZ4zTMcMfBewUS/CVNYjpMF+EqaxHSYLM8ZpmOGPgu0ZiYjdLqtMuJl5O2U3qVIU8R+laWpb/jZ+G/YhiTBhqzLlLWj5WJLI5H5Pif/2Q=="/>
          <p:cNvSpPr>
            <a:spLocks noChangeAspect="1" noChangeArrowheads="1"/>
          </p:cNvSpPr>
          <p:nvPr/>
        </p:nvSpPr>
        <p:spPr bwMode="auto">
          <a:xfrm>
            <a:off x="307975" y="-487363"/>
            <a:ext cx="1914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3" y="2551192"/>
            <a:ext cx="2304256" cy="16084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19" y="2563412"/>
            <a:ext cx="2286000" cy="16084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38" y="4560698"/>
            <a:ext cx="2259362" cy="1608416"/>
          </a:xfrm>
          <a:prstGeom prst="rect">
            <a:avLst/>
          </a:prstGeom>
          <a:ln>
            <a:solidFill>
              <a:srgbClr val="9231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68" y="4581128"/>
            <a:ext cx="2270481" cy="16341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7624" y="2566504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a.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89050" y="2551192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b.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49999" y="5398192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c.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5708" y="5364906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434"/>
                </a:solidFill>
              </a:rPr>
              <a:t>d</a:t>
            </a:r>
            <a:r>
              <a:rPr lang="fr-FR" sz="2800" b="1" dirty="0" smtClean="0">
                <a:solidFill>
                  <a:srgbClr val="007434"/>
                </a:solidFill>
              </a:rPr>
              <a:t>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25178" y="2348881"/>
            <a:ext cx="3890838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2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Combien est-ce qu’il y a d’habitants à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064" y="2515755"/>
            <a:ext cx="2316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5 206 000 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1326828" y="3130670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10 056 000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26828" y="3789040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15 576 000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56299" y="4399588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20 146 000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73" y="3100531"/>
            <a:ext cx="4689026" cy="178183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291550" y="4334716"/>
            <a:ext cx="3026742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5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8. Comment s’appellent les habitants de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064" y="3264648"/>
            <a:ext cx="2755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Les madarois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1326828" y="3879563"/>
            <a:ext cx="2985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malgaches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56299" y="4537933"/>
            <a:ext cx="362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madagascarais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56299" y="5148481"/>
            <a:ext cx="267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madoux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16547"/>
            <a:ext cx="2534808" cy="349558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179993" y="3784469"/>
            <a:ext cx="3026742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39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9. Quelles sont les langues officielles ?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543175" cy="180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9314" y="2984192"/>
            <a:ext cx="453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 français et l’espagnol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3099314" y="3528143"/>
            <a:ext cx="4637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 français et l’afrikaans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3089079" y="4131658"/>
            <a:ext cx="4745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 Le français et le berbère </a:t>
            </a:r>
            <a:endParaRPr lang="fr-FR" sz="3200" dirty="0"/>
          </a:p>
        </p:txBody>
      </p:sp>
      <p:sp>
        <p:nvSpPr>
          <p:cNvPr id="11" name="Rectangle 10"/>
          <p:cNvSpPr/>
          <p:nvPr/>
        </p:nvSpPr>
        <p:spPr>
          <a:xfrm>
            <a:off x="3099314" y="4716433"/>
            <a:ext cx="5158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Le français et le malgache </a:t>
            </a:r>
            <a:endParaRPr lang="fr-FR" sz="3200" dirty="0"/>
          </a:p>
        </p:txBody>
      </p:sp>
      <p:sp>
        <p:nvSpPr>
          <p:cNvPr id="12" name="Ellipse 11"/>
          <p:cNvSpPr/>
          <p:nvPr/>
        </p:nvSpPr>
        <p:spPr>
          <a:xfrm>
            <a:off x="2651578" y="4716433"/>
            <a:ext cx="5520821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4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50" y="4725144"/>
            <a:ext cx="2885738" cy="18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9200" y="838200"/>
            <a:ext cx="77452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10. Comment s’appelle la monnaie utilisée à Madagascar 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6064" y="2984192"/>
            <a:ext cx="3056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Franc de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Mada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346064" y="3528143"/>
            <a:ext cx="1693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Ariary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67028" y="4131658"/>
            <a:ext cx="1431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Peso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1377263" y="4716433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Dollar AF </a:t>
            </a:r>
            <a:endParaRPr lang="fr-FR" sz="3200" dirty="0"/>
          </a:p>
        </p:txBody>
      </p:sp>
      <p:sp>
        <p:nvSpPr>
          <p:cNvPr id="11" name="Ellipse 10"/>
          <p:cNvSpPr/>
          <p:nvPr/>
        </p:nvSpPr>
        <p:spPr>
          <a:xfrm>
            <a:off x="825178" y="3515942"/>
            <a:ext cx="3026742" cy="774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1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11. La Fête Nationale est le :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6064" y="2984192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16 juin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2843808" y="4293096"/>
            <a:ext cx="2001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14 juillet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2267744" y="3568967"/>
            <a:ext cx="1836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4 juillet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3560261" y="5085184"/>
            <a:ext cx="187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15 août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8062"/>
            <a:ext cx="3061945" cy="294712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970473" y="2984192"/>
            <a:ext cx="2465111" cy="599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5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12. Comment s’appelle cet arbre de Madagascar?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263" y="2984192"/>
            <a:ext cx="2929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Un petit arbre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77263" y="3528143"/>
            <a:ext cx="2523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Un baobab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367028" y="4131658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Un pin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77263" y="4716433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Un sapin </a:t>
            </a:r>
            <a:endParaRPr lang="fr-FR" sz="3200" dirty="0"/>
          </a:p>
        </p:txBody>
      </p:sp>
      <p:pic>
        <p:nvPicPr>
          <p:cNvPr id="10" name="Picture 4" descr="http://www.poudre.baobab.com/wp-content/uploads/2013/02/baobab-fruit-antioxydant-baomix-pulpe-poudre-achat-acheter-agoj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4410" r="5036" b="50000"/>
          <a:stretch/>
        </p:blipFill>
        <p:spPr bwMode="auto">
          <a:xfrm>
            <a:off x="4932040" y="2362857"/>
            <a:ext cx="2928026" cy="41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970473" y="3513094"/>
            <a:ext cx="2930238" cy="599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13. 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Quel animal habite à Madagascar 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3491464"/>
            <a:ext cx="1564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Le lama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635896" y="5714215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 kiwi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6215378" y="2387058"/>
            <a:ext cx="2928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Le lémur catta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6271226" y="5338038"/>
            <a:ext cx="2346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L’ours blanc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2" y="2204864"/>
            <a:ext cx="1566843" cy="23638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70" y="5018604"/>
            <a:ext cx="1908413" cy="1523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44" y="3579707"/>
            <a:ext cx="1520954" cy="23423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37" y="2387058"/>
            <a:ext cx="2189711" cy="1642283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6217447" y="2387058"/>
            <a:ext cx="2930238" cy="599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846699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2. Sur quel continent est Madagascar ?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1026" nam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4" y="3737574"/>
            <a:ext cx="2150716" cy="18388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8223"/>
            <a:ext cx="1929533" cy="19082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28" y="3737574"/>
            <a:ext cx="2126311" cy="18388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9219" y="2933655"/>
            <a:ext cx="2014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L’Europe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3874922" y="2924944"/>
            <a:ext cx="2027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L’Afrique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6837258" y="2933655"/>
            <a:ext cx="144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L’Asie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568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xfrm>
            <a:off x="251520" y="836712"/>
            <a:ext cx="843528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14. 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Qu’est-ce qui est très présent dans la cuisine malgache?  </a:t>
            </a: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290" y="2403829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 riz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4716016" y="2403829"/>
            <a:ext cx="410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pommes de terre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1202601" y="5353844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Le pain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4932040" y="5350927"/>
            <a:ext cx="2346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Les pâtes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8" y="3030468"/>
            <a:ext cx="1819270" cy="9832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13" y="2988603"/>
            <a:ext cx="1816607" cy="13765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766">
            <a:off x="2076436" y="4955391"/>
            <a:ext cx="2358055" cy="7969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03039"/>
            <a:ext cx="1983266" cy="148638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27584" y="2430644"/>
            <a:ext cx="2232248" cy="599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1455" y="787152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Quelle île est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3" y="1844824"/>
            <a:ext cx="1336469" cy="2304256"/>
          </a:xfrm>
          <a:prstGeom prst="rect">
            <a:avLst/>
          </a:prstGeom>
        </p:spPr>
      </p:pic>
      <p:pic>
        <p:nvPicPr>
          <p:cNvPr id="4100" name="Picture 4" descr="http://www.routard.com/images_contenu/partir/destination/irlande/carte/irlan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9" y="3618568"/>
            <a:ext cx="1832583" cy="1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rechi-precha.fr/wp-content/uploads/2011/08/carte-la-reun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2488"/>
            <a:ext cx="20826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outard.com/images_contenu/partir/destination/martinique/carte/martiniqu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17701"/>
            <a:ext cx="19709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02791" y="40420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a.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3024" y="37074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b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61445" y="381098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c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15239" y="318421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d</a:t>
            </a:r>
            <a:r>
              <a:rPr lang="fr-FR" sz="2800" dirty="0" smtClean="0">
                <a:solidFill>
                  <a:srgbClr val="0070C0"/>
                </a:solidFill>
              </a:rPr>
              <a:t>.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3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Madagascar = 587 000 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m2</a:t>
            </a:r>
          </a:p>
          <a:p>
            <a:pPr marL="0" indent="0">
              <a:buNone/>
            </a:pPr>
            <a:endParaRPr lang="fr-FR" sz="4300" b="1" dirty="0">
              <a:ln w="12700">
                <a:solidFill>
                  <a:schemeClr val="tx2"/>
                </a:solidFill>
              </a:ln>
              <a:solidFill>
                <a:srgbClr val="9231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514350" indent="-514350">
              <a:buAutoNum type="alphaLcPeriod"/>
            </a:pPr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= 2 x 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5 x 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10 x Danemark</a:t>
            </a:r>
          </a:p>
          <a:p>
            <a:pPr marL="514350" indent="-514350">
              <a:buAutoNum type="alphaLcPeriod"/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= 13 x Danemark</a:t>
            </a:r>
          </a:p>
          <a:p>
            <a:pPr marL="514350" indent="-514350">
              <a:buAutoNum type="alphaLcPeriod"/>
            </a:pP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lphaLcPeriod"/>
            </a:pPr>
            <a:endParaRPr lang="fr-FR" dirty="0"/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exilogos.com/images/danemark_p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2692"/>
            <a:ext cx="2313062" cy="17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12976"/>
            <a:ext cx="1280730" cy="24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8200"/>
            <a:ext cx="9433048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5. Comment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s’appelle la capitale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867" y="225838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Andapa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2343340" y="3015913"/>
            <a:ext cx="2360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sz="3200" dirty="0" err="1" smtClean="0">
                <a:solidFill>
                  <a:schemeClr val="accent6">
                    <a:lumMod val="50000"/>
                  </a:schemeClr>
                </a:solidFill>
              </a:rPr>
              <a:t>Manakara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942183" y="3914564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c. Toleara 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5526359" y="4644425"/>
            <a:ext cx="293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d. Antananarivo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5791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5237" y="725281"/>
            <a:ext cx="74676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Quel est le drapeau de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ggGDAkIBwgQCQkKDRYODRgQDRoTFA8WGBwhICgcHh4bJzIeFyUlJR4eK0UsLyc1LDgvISIxNTAqNSorLCkBCQoKDQsNGQ4OGTMdHiQ1NTYrLTM1NTUwKTQ1NDU0KzY1NTU1MjU2Nik0NDQsNCo1LDUvNDQ2NTAzNiopLDUvMP/AABEIAIwAyQMBIgACEQEDEQH/xAAaAAEAAwEBAQAAAAAAAAAAAAAABQYHBAgD/8QAPBAAAQEDBBAFAwMFAAAAAAAAAAIBAwQFBqGyBxQVFhczNDVSU1RzdHWTs1aRlLHRESExEkFREyIjJGH/xAAbAQEAAwEBAQEAAAAAAAAAAAAABAUGAwcCAf/EADMRAAECAgULAgYDAAAAAAAAAAABAgMEBRMUU5ERFRcxM1JhccHS4QaBITI0NUFREiKx/9oADAMBAAIRAxEAPwC3zWsYTRjpMkmJiZDcvHz6CcvHjWtV9VKU7S1rfz+7WkpgmmZ4fc+a/klZl5nkPl8P2kkyAVHBNMzw+581/IwTTM8PufNfyW4AFRwTTM8PufNfyME0zPD7nzX8luABUcE0zPD7nzX8jBNMzw+581/JbgAVHBNMzw+581/JSbKUwJtyJDQbyTZIdQ63j5qVNS1X3Z+n/rTZDO7M+SSfxDarThMKqQlVC2oZjYk/Da9MqZdS8lMWuJAbMmkXEgNmTSdwKStfvKeoWGVum4IcNxIDZk0i4kBsyaTuArX7yiwyt03BDhuJAbMmkXEgNmTSdwFa/eUWGVum4IcNxIDZk0i4kBsyaTuArX7yiwyt03BDhuJAbMmkXEgNmTSdwFa/eUWGVum4IcNxIDZk0i4kBsyaTuArX7yiwyt03BDhuJAbMmkXEgNmTSdwFa/eUWGVum4IRsTI8Ch29UmGSxrENaz8/wAFNL9F4p9u1exQSykXOcjsq5TEeqYEKDEhJDajfgupMn6PZUy8zyHy+H7SSZIaZeZ5D5fD9pJMlgZAAAAAAAAAAGd2Z8kk/iG1WmiGd2Z8kk/iG1WkeZ2Li4oP7hC59FMkABQnrQAAAAAAAAAAAAAAAAAB8YvFPt2r2KCX6LxT7dq9iglpIanGB9W7SFyXoeypl5nkPl8P2kkyQ0y8zyHy+H7SSZLIxYAAAAAAAAAM7sz5JJ/ENqtNEM7sz5JJ/ENqtI8zsXFxQf3CFz6KZIAChPWgAAAAAAAAAAAAAAAAAD4xeKfbtXsUEv0Xin27V7FBLSQ1OMD6t2kLkvQ9lTLzPIfL4ftJJkhpl5nkPl8P2kkyWRiwAAAAAAAAAZ3ZnyST+IbVaaIZ3ZnyST+IbVaR5nYuLig/uELn0UyQAFCetAAAAAAAAAAAAAAAAAAHxi8U+3avYoJfovFPt2r2KCWkhqcYH1btIXJeh7KmXmeQ+Xw/aSTJDTLzPIfL4ftJJksjFgAAAAAAAAAz2zI7U8hJPYln1/2G1WmhFDsuZLAcQ2q04zCZYaofqT0Sj1tUJEVzdWXV+vxk/wBMhtV7o0sFqvdGlh2gqKpD70hUpdw8HdxxWq90aWC1XujSw7QKpBpCpS7h4O7jitV7o0sFqvdGlh2gVSDSFSl3Dwd3HFar3RpYLVe6NLDtAqkGkKlLuHg7uOK1XujSwWq90aWHaBVINIVKXcPB3ccVqvdGlgtV7o0sO0CqQaQqUu4eDu44rVe6NLBar3RpYdoFUg0hUpdw8HdxGRcM9/pPv7fw7V+7P4M8NRjMTEbpdVplxPk2o1FyHy6npmmv7TDWp/HV/FF/PNVPZUy8zyHy+H7SSZIaZeZ5D5fD9pJMk4+QAAAAAAAAAUOy5ksBxDarS+FDsuZLAcQ2q04xtmpCn/pnmXAArTHgAAAAAAAAAAAAAAAAAHyjMTEbpdVplxqMZiYjdLqtMuJsrqU0FD/K/wBj2VMvM8h8vh+0kmSGmXmeQ+Xw/aSTJLL0AAAAAAAAAFDsuZLAcQ2q0vhQ7LmSwHENqtOMbZqQp/6Z5lwAK0x4AAAAAAAAAAAAAAAAAB8ozExG6XVaZcajGYmI3S6rTLibK6lNBQ/yv9j2VMvM8h8vh+0kmSGmXmeQ+Xw/aSTJLL0AAAAAAAAAFDsuZLAcQ2q0vhQ7LmSwHENqtOMbZqQp/wCmeZcACtMeAAAAAAAAAAAAAAAAAAfKMxMRul1WmXGoxmJiN0uq0y4myupTQUP8r/Y9lTLzPIfL4ftJJk8sQFmyd0muIeCholyxzDOkunf1hktaxKGMYz7/AL/Zh0YeZ57W59Kgll6enweYMPM89rc+lQMPM89rc+lQAenweYMPM89rc+lQMPM89rc+lQAenweYMPM89rc+lQMPM89rc+lQAenyh2XMlgOIbVaY5h5nntbn0qCNlqy1OacCHbqPiHS0OlfrT9IdLPv9Poc4jVc1UQjzUJ0WC5jdalkBRL8JU1iOkwX4SprEdJhDszzP5pmOGPgvYKJfhKmsR0mC/CVNYjpMFmeM0zHDHwXsFEvwlTWI6TBfhKmsR0mCzPGaZjhj4L2CiX4SprEdJgvwlTWI6TBZnjNMxwx8F7BRL8JU1iOkwX4SprEdJgszxmmY4Y+C9gol+EqaxHSYL8JU1iOkwWZ4zTMcMfBewUS/CVNYjpMF+EqaxHSYLM8ZpmOGPgu0ZiYjdLqtMuJl5O2U3qVIU8R+laWpb/jZ+G/YhiTBhqzLlLWj5WJLI5H5Pif/2Q=="/>
          <p:cNvSpPr>
            <a:spLocks noChangeAspect="1" noChangeArrowheads="1"/>
          </p:cNvSpPr>
          <p:nvPr/>
        </p:nvSpPr>
        <p:spPr bwMode="auto">
          <a:xfrm>
            <a:off x="155575" y="-639763"/>
            <a:ext cx="1914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ggGDAkIBwgQCQkKDRYODRgQDRoTFA8WGBwhICgcHh4bJzIeFyUlJR4eK0UsLyc1LDgvISIxNTAqNSorLCkBCQoKDQsNGQ4OGTMdHiQ1NTYrLTM1NTUwKTQ1NDU0KzY1NTU1MjU2Nik0NDQsNCo1LDUvNDQ2NTAzNiopLDUvMP/AABEIAIwAyQMBIgACEQEDEQH/xAAaAAEAAwEBAQAAAAAAAAAAAAAABQYHBAgD/8QAPBAAAQEDBBAFAwMFAAAAAAAAAAIBAwQFBqGyBxQVFhczNDVSU1RzdHWTs1aRlLHRESExEkFREyIjJGH/xAAbAQEAAwEBAQEAAAAAAAAAAAAABAUGAwcCAf/EADMRAAECAgULAgYDAAAAAAAAAAABAgMEBRMUU5ERFRcxM1JhccHS4QaBITI0NUFREiKx/9oADAMBAAIRAxEAPwC3zWsYTRjpMkmJiZDcvHz6CcvHjWtV9VKU7S1rfz+7WkpgmmZ4fc+a/klZl5nkPl8P2kkyAVHBNMzw+581/IwTTM8PufNfyW4AFRwTTM8PufNfyME0zPD7nzX8luABUcE0zPD7nzX8jBNMzw+581/JbgAVHBNMzw+581/JSbKUwJtyJDQbyTZIdQ63j5qVNS1X3Z+n/rTZDO7M+SSfxDarThMKqQlVC2oZjYk/Da9MqZdS8lMWuJAbMmkXEgNmTSdwKStfvKeoWGVum4IcNxIDZk0i4kBsyaTuArX7yiwyt03BDhuJAbMmkXEgNmTSdwFa/eUWGVum4IcNxIDZk0i4kBsyaTuArX7yiwyt03BDhuJAbMmkXEgNmTSdwFa/eUWGVum4IcNxIDZk0i4kBsyaTuArX7yiwyt03BDhuJAbMmkXEgNmTSdwFa/eUWGVum4IRsTI8Ch29UmGSxrENaz8/wAFNL9F4p9u1exQSykXOcjsq5TEeqYEKDEhJDajfgupMn6PZUy8zyHy+H7SSZIaZeZ5D5fD9pJMlgZAAAAAAAAAAGd2Z8kk/iG1WmiGd2Z8kk/iG1WkeZ2Li4oP7hC59FMkABQnrQAAAAAAAAAAAAAAAAAB8YvFPt2r2KCX6LxT7dq9iglpIanGB9W7SFyXoeypl5nkPl8P2kkyQ0y8zyHy+H7SSZLIxYAAAAAAAAAM7sz5JJ/ENqtNEM7sz5JJ/ENqtI8zsXFxQf3CFz6KZIAChPWgAAAAAAAAAAAAAAAAAD4xeKfbtXsUEv0Xin27V7FBLSQ1OMD6t2kLkvQ9lTLzPIfL4ftJJkhpl5nkPl8P2kkyWRiwAAAAAAAAAZ3ZnyST+IbVaaIZ3ZnyST+IbVaR5nYuLig/uELn0UyQAFCetAAAAAAAAAAAAAAAAAAHxi8U+3avYoJfovFPt2r2KCWkhqcYH1btIXJeh7KmXmeQ+Xw/aSTJDTLzPIfL4ftJJksjFgAAAAAAAAAz2zI7U8hJPYln1/2G1WmhFDsuZLAcQ2q04zCZYaofqT0Sj1tUJEVzdWXV+vxk/wBMhtV7o0sFqvdGlh2gqKpD70hUpdw8HdxxWq90aWC1XujSw7QKpBpCpS7h4O7jitV7o0sFqvdGlh2gVSDSFSl3Dwd3HFar3RpYLVe6NLDtAqkGkKlLuHg7uOK1XujSwWq90aWHaBVINIVKXcPB3ccVqvdGlgtV7o0sO0CqQaQqUu4eDu44rVe6NLBar3RpYdoFUg0hUpdw8HdxGRcM9/pPv7fw7V+7P4M8NRjMTEbpdVplxPk2o1FyHy6npmmv7TDWp/HV/FF/PNVPZUy8zyHy+H7SSZIaZeZ5D5fD9pJMk4+QAAAAAAAAAUOy5ksBxDarS+FDsuZLAcQ2q04xtmpCn/pnmXAArTHgAAAAAAAAAAAAAAAAAHyjMTEbpdVplxqMZiYjdLqtMuJsrqU0FD/K/wBj2VMvM8h8vh+0kmSGmXmeQ+Xw/aSTJLL0AAAAAAAAAFDsuZLAcQ2q0vhQ7LmSwHENqtOMbZqQp/6Z5lwAK0x4AAAAAAAAAAAAAAAAAB8ozExG6XVaZcajGYmI3S6rTLibK6lNBQ/yv9j2VMvM8h8vh+0kmSGmXmeQ+Xw/aSTJLL0AAAAAAAAAFDsuZLAcQ2q0vhQ7LmSwHENqtOMbZqQp/wCmeZcACtMeAAAAAAAAAAAAAAAAAAfKMxMRul1WmXGoxmJiN0uq0y4myupTQUP8r/Y9lTLzPIfL4ftJJk8sQFmyd0muIeCholyxzDOkunf1hktaxKGMYz7/AL/Zh0YeZ57W59Kgll6enweYMPM89rc+lQMPM89rc+lQAenweYMPM89rc+lQMPM89rc+lQAenweYMPM89rc+lQMPM89rc+lQAenyh2XMlgOIbVaY5h5nntbn0qCNlqy1OacCHbqPiHS0OlfrT9IdLPv9Poc4jVc1UQjzUJ0WC5jdalkBRL8JU1iOkwX4SprEdJhDszzP5pmOGPgvYKJfhKmsR0mC/CVNYjpMFmeM0zHDHwXsFEvwlTWI6TBfhKmsR0mCzPGaZjhj4L2CiX4SprEdJgvwlTWI6TBZnjNMxwx8F7BRL8JU1iOkwX4SprEdJgszxmmY4Y+C9gol+EqaxHSYL8JU1iOkwWZ4zTMcMfBewUS/CVNYjpMF+EqaxHSYLM8ZpmOGPgu0ZiYjdLqtMuJl5O2U3qVIU8R+laWpb/jZ+G/YhiTBhqzLlLWj5WJLI5H5Pif/2Q=="/>
          <p:cNvSpPr>
            <a:spLocks noChangeAspect="1" noChangeArrowheads="1"/>
          </p:cNvSpPr>
          <p:nvPr/>
        </p:nvSpPr>
        <p:spPr bwMode="auto">
          <a:xfrm>
            <a:off x="307975" y="-487363"/>
            <a:ext cx="1914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3" y="2551192"/>
            <a:ext cx="2304256" cy="16084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19" y="2563412"/>
            <a:ext cx="2286000" cy="16084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38" y="4560698"/>
            <a:ext cx="2259362" cy="1608416"/>
          </a:xfrm>
          <a:prstGeom prst="rect">
            <a:avLst/>
          </a:prstGeom>
          <a:ln>
            <a:solidFill>
              <a:srgbClr val="9231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68" y="4581128"/>
            <a:ext cx="2270481" cy="16341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7624" y="2566504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a.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89050" y="2551192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b.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49999" y="5398192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434"/>
                </a:solidFill>
              </a:rPr>
              <a:t>c.</a:t>
            </a:r>
            <a:endParaRPr lang="fr-FR" sz="2800" b="1" dirty="0">
              <a:solidFill>
                <a:srgbClr val="007434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5708" y="5364906"/>
            <a:ext cx="5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434"/>
                </a:solidFill>
              </a:rPr>
              <a:t>d</a:t>
            </a:r>
            <a:r>
              <a:rPr lang="fr-FR" sz="2800" b="1" dirty="0" smtClean="0">
                <a:solidFill>
                  <a:srgbClr val="007434"/>
                </a:solidFill>
              </a:rPr>
              <a:t>.</a:t>
            </a:r>
            <a:endParaRPr lang="fr-FR" sz="2800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Combien est-ce qu’il y a d’habitants à 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064" y="2515755"/>
            <a:ext cx="2316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5 206 000 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1326828" y="3130670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10 056 000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26828" y="3789040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15 576 000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56299" y="4399588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20 146 000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73" y="3100531"/>
            <a:ext cx="4689026" cy="17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lang="fr-FR" sz="4300" b="1" dirty="0" smtClean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 Comment s’appellent les habitants de </a:t>
            </a:r>
            <a:r>
              <a:rPr lang="fr-FR" sz="4300" b="1" dirty="0">
                <a:ln w="12700">
                  <a:solidFill>
                    <a:schemeClr val="tx2"/>
                  </a:solidFill>
                </a:ln>
                <a:solidFill>
                  <a:srgbClr val="923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Madagascar ? </a:t>
            </a:r>
          </a:p>
        </p:txBody>
      </p:sp>
      <p:pic>
        <p:nvPicPr>
          <p:cNvPr id="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03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064" y="3264648"/>
            <a:ext cx="2755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a. Les madarois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1326828" y="3879563"/>
            <a:ext cx="2985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malgaches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356299" y="4537933"/>
            <a:ext cx="362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madagascarais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1356299" y="5148481"/>
            <a:ext cx="267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. Les madoux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16547"/>
            <a:ext cx="2534808" cy="34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TC101859868[[fn=Thermique]]</Template>
  <TotalTime>311</TotalTime>
  <Words>679</Words>
  <Application>Microsoft Office PowerPoint</Application>
  <PresentationFormat>Affichage à l'écran (4:3)</PresentationFormat>
  <Paragraphs>155</Paragraphs>
  <Slides>30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thermique</vt:lpstr>
      <vt:lpstr>Madagascar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Madagascar</dc:title>
  <dc:creator>Estelle</dc:creator>
  <cp:lastModifiedBy>Estelle</cp:lastModifiedBy>
  <cp:revision>75</cp:revision>
  <dcterms:created xsi:type="dcterms:W3CDTF">2013-10-06T09:06:18Z</dcterms:created>
  <dcterms:modified xsi:type="dcterms:W3CDTF">2013-10-30T06:52:37Z</dcterms:modified>
</cp:coreProperties>
</file>