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sldIdLst>
    <p:sldId id="256" r:id="rId2"/>
    <p:sldId id="259" r:id="rId3"/>
    <p:sldId id="264" r:id="rId4"/>
    <p:sldId id="261" r:id="rId5"/>
    <p:sldId id="257" r:id="rId6"/>
    <p:sldId id="258" r:id="rId7"/>
    <p:sldId id="260" r:id="rId8"/>
    <p:sldId id="263" r:id="rId9"/>
    <p:sldId id="265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2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46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211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8480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458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511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774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2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26F7E3A-B166-407D-9866-32884E7D5B37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6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9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4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8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1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5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1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74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accent3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Fête foraine </a:t>
            </a:r>
            <a:br>
              <a:rPr lang="fr-FR" dirty="0" smtClean="0"/>
            </a:br>
            <a:r>
              <a:rPr lang="fr-FR" dirty="0" smtClean="0"/>
              <a:t>et parc d’attractions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À la découverte des manèges et des attractions</a:t>
            </a:r>
          </a:p>
        </p:txBody>
      </p:sp>
    </p:spTree>
    <p:extLst>
      <p:ext uri="{BB962C8B-B14F-4D97-AF65-F5344CB8AC3E}">
        <p14:creationId xmlns:p14="http://schemas.microsoft.com/office/powerpoint/2010/main" val="28644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Divers stands de jeux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0693" y="4205191"/>
            <a:ext cx="485775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93" y="333899"/>
            <a:ext cx="4725080" cy="354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750" y="507786"/>
            <a:ext cx="51435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Divers manèges à sensation</a:t>
            </a:r>
            <a:endParaRPr lang="fr-F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116" y="1706702"/>
            <a:ext cx="3895587" cy="2593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8106" y="3101628"/>
            <a:ext cx="3810000" cy="2695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778" y="321325"/>
            <a:ext cx="3713456" cy="2789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friandises !!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 r="15542" b="15045"/>
          <a:stretch/>
        </p:blipFill>
        <p:spPr bwMode="auto">
          <a:xfrm>
            <a:off x="151962" y="190347"/>
            <a:ext cx="2832487" cy="2052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http://idata.over-blog.com/4/38/07/77/gaufres-de-cyril-ligna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2"/>
          <a:stretch/>
        </p:blipFill>
        <p:spPr bwMode="auto">
          <a:xfrm>
            <a:off x="9179481" y="3897514"/>
            <a:ext cx="2146782" cy="2044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http://thumbs.dreamstime.com/z/panier-de-gaufre-avec-la-glace-232376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2" r="12465"/>
          <a:stretch/>
        </p:blipFill>
        <p:spPr bwMode="auto">
          <a:xfrm>
            <a:off x="6387740" y="3079538"/>
            <a:ext cx="1479876" cy="204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http://1.bp.blogspot.com/-_tE02KLc08w/UDSgzdi3iyI/AAAAAAAAAlA/JRVgVeKr8iA/s1600/Barbe-%C3%A0-papa-LD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9" t="7178" b="8202"/>
          <a:stretch/>
        </p:blipFill>
        <p:spPr bwMode="auto">
          <a:xfrm>
            <a:off x="5608938" y="287125"/>
            <a:ext cx="2355035" cy="214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http://www.gralon.net/articles/vignettes/thumb-la-pomme-d-amour---une-recette-romantique-7903.gi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r="9314"/>
          <a:stretch/>
        </p:blipFill>
        <p:spPr bwMode="auto">
          <a:xfrm>
            <a:off x="2754795" y="2373035"/>
            <a:ext cx="2067783" cy="1714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 descr="http://www.ciloubidouille.com/wp-content/MEA-Chouchou-maison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5" r="12845" b="3017"/>
          <a:stretch/>
        </p:blipFill>
        <p:spPr bwMode="auto">
          <a:xfrm>
            <a:off x="9262099" y="327359"/>
            <a:ext cx="2064164" cy="1553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86432" y="2238917"/>
            <a:ext cx="28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crêpe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783205" y="2373035"/>
            <a:ext cx="22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barbe à papa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704173" y="5856182"/>
            <a:ext cx="184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gaufre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685880" y="4080914"/>
            <a:ext cx="220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pomme d’amour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602101" y="5107679"/>
            <a:ext cx="154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glace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9262099" y="1805043"/>
            <a:ext cx="206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chouchous/ les pralines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0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grande roue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8282" y="223935"/>
            <a:ext cx="6355435" cy="4158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14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montagnes russes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505" y="323084"/>
            <a:ext cx="5580990" cy="3933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48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La pêche aux canards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374" y="172123"/>
            <a:ext cx="5599252" cy="4199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5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668391"/>
            <a:ext cx="6096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/>
          <a:lstStyle/>
          <a:p>
            <a:r>
              <a:rPr lang="fr-FR" smtClean="0"/>
              <a:t>Les autos-tamponneuses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8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chaises volantes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935" y="236727"/>
            <a:ext cx="6120130" cy="4070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79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toboggan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078" y="536521"/>
            <a:ext cx="6527378" cy="3672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41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carrousel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597" y="649380"/>
            <a:ext cx="6118919" cy="3435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91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train fantôme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118" y="1694"/>
            <a:ext cx="5667764" cy="455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71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95</TotalTime>
  <Words>62</Words>
  <Application>Microsoft Office PowerPoint</Application>
  <PresentationFormat>Grand écran</PresentationFormat>
  <Paragraphs>19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Fête foraine  et parc d’attractions</vt:lpstr>
      <vt:lpstr>La grande roue</vt:lpstr>
      <vt:lpstr>Les montagnes russes</vt:lpstr>
      <vt:lpstr>La pêche aux canards</vt:lpstr>
      <vt:lpstr>Les autos-tamponneuses</vt:lpstr>
      <vt:lpstr>Les chaises volantes</vt:lpstr>
      <vt:lpstr>Le toboggan</vt:lpstr>
      <vt:lpstr>Le carrousel</vt:lpstr>
      <vt:lpstr>Le train fantôme</vt:lpstr>
      <vt:lpstr>Divers stands de jeux</vt:lpstr>
      <vt:lpstr>Divers manèges à sensation</vt:lpstr>
      <vt:lpstr>Et les friandises 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fête foraines</dc:title>
  <dc:creator>Clotilde</dc:creator>
  <cp:lastModifiedBy>Clotilde</cp:lastModifiedBy>
  <cp:revision>16</cp:revision>
  <dcterms:created xsi:type="dcterms:W3CDTF">2015-04-28T14:50:08Z</dcterms:created>
  <dcterms:modified xsi:type="dcterms:W3CDTF">2015-05-04T13:37:59Z</dcterms:modified>
</cp:coreProperties>
</file>